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7" autoAdjust="0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30.03.17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02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349-57B0-2B43-A604-27401D426BC8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659D-347B-FD41-86B0-03475AE063F8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A96F-51C7-2340-BE7F-CB408637557C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CA41-5453-5A47-846E-6343FB102E4F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9A00-B615-1440-A53D-AAF74B90FFDB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67FA-8E8B-1F47-A6C8-454D4856EAD8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8C0E-AAFC-0147-B913-01E5FDB90BCC}" type="datetime1">
              <a:rPr lang="de-CH" smtClean="0"/>
              <a:t>30.03.17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0654-04AB-4C45-93C7-4BC02F41225B}" type="datetime1">
              <a:rPr lang="de-CH" smtClean="0"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DF2F-813F-2442-A5B0-A9AE6DB3FE26}" type="datetime1">
              <a:rPr lang="de-CH" smtClean="0"/>
              <a:t>30.03.17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E095-FD00-C949-A3EC-3B5E9A959DA5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A3DF-8F0A-2E41-9290-C868BDA598A3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BC1E3-4F99-9548-B9A1-5949F0750788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Linking words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1270000"/>
            <a:ext cx="7846640" cy="318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Englisch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altLang="de-DE" sz="4000" noProof="0" dirty="0">
                <a:latin typeface="+mj-lt"/>
                <a:ea typeface="+mj-ea"/>
                <a:cs typeface="+mj-cs"/>
              </a:rPr>
              <a:t>L</a:t>
            </a: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inking</a:t>
            </a:r>
            <a:r>
              <a:rPr lang="de-DE" altLang="de-DE" sz="4000" dirty="0" smtClean="0">
                <a:latin typeface="+mj-lt"/>
                <a:ea typeface="+mj-ea"/>
                <a:cs typeface="+mj-cs"/>
              </a:rPr>
              <a:t> 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1486880" y="53721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Linking </a:t>
            </a:r>
            <a:r>
              <a:rPr lang="de-DE" sz="3200" b="1" dirty="0" err="1" smtClean="0"/>
              <a:t>words</a:t>
            </a:r>
            <a:r>
              <a:rPr lang="de-DE" sz="3200" b="1" dirty="0" smtClean="0"/>
              <a:t> 1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Compare the following texts:</a:t>
            </a:r>
          </a:p>
          <a:p>
            <a:endParaRPr lang="en-GB" sz="1400" i="1" dirty="0" smtClean="0"/>
          </a:p>
          <a:p>
            <a:r>
              <a:rPr lang="en-GB" sz="2800" i="1" dirty="0" smtClean="0"/>
              <a:t>Version A</a:t>
            </a:r>
          </a:p>
          <a:p>
            <a:r>
              <a:rPr lang="en-GB" sz="2800" dirty="0" smtClean="0"/>
              <a:t>Peter was bored. He went home. There he watched a movie. Then he went to bed. He couldn’t sleep. He got up and drank a glass of wine. (…) </a:t>
            </a:r>
            <a:endParaRPr lang="en-GB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3494028"/>
            <a:ext cx="8064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i="1" dirty="0" smtClean="0"/>
          </a:p>
          <a:p>
            <a:endParaRPr lang="en-GB" sz="1400" i="1" dirty="0" smtClean="0"/>
          </a:p>
          <a:p>
            <a:r>
              <a:rPr lang="en-GB" sz="2800" i="1" dirty="0" smtClean="0"/>
              <a:t>Version </a:t>
            </a:r>
            <a:r>
              <a:rPr lang="en-GB" sz="2800" i="1" dirty="0"/>
              <a:t>B</a:t>
            </a:r>
            <a:endParaRPr lang="en-GB" sz="2800" dirty="0" smtClean="0">
              <a:sym typeface="Wingdings"/>
            </a:endParaRPr>
          </a:p>
          <a:p>
            <a:r>
              <a:rPr lang="en-GB" sz="2800" dirty="0" smtClean="0">
                <a:sym typeface="Wingdings"/>
              </a:rPr>
              <a:t>Peter was bored, so he went home, where he watched a movie. After the movie he went to bed but he couldn’t sleep. He got up and drank a glass of water. (…)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78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Linking </a:t>
            </a:r>
            <a:r>
              <a:rPr lang="de-DE" sz="3200" b="1" dirty="0" err="1" smtClean="0"/>
              <a:t>words</a:t>
            </a:r>
            <a:r>
              <a:rPr lang="de-DE" sz="3200" b="1" dirty="0" smtClean="0"/>
              <a:t> 1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Compare the following texts:</a:t>
            </a:r>
          </a:p>
          <a:p>
            <a:endParaRPr lang="en-GB" sz="1400" i="1" dirty="0" smtClean="0"/>
          </a:p>
          <a:p>
            <a:r>
              <a:rPr lang="en-GB" sz="2800" i="1" dirty="0" smtClean="0"/>
              <a:t>Version A</a:t>
            </a:r>
          </a:p>
          <a:p>
            <a:r>
              <a:rPr lang="en-GB" sz="2800" dirty="0" smtClean="0"/>
              <a:t>Peter was bored. He went home. There he watched a movie. After that he went to bed. He couldn’t sleep. He got up and drank a glass of wine. (…) </a:t>
            </a:r>
            <a:endParaRPr lang="en-GB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3494028"/>
            <a:ext cx="8064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i="1" dirty="0" smtClean="0"/>
          </a:p>
          <a:p>
            <a:endParaRPr lang="en-GB" sz="1400" i="1" dirty="0" smtClean="0"/>
          </a:p>
          <a:p>
            <a:r>
              <a:rPr lang="en-GB" sz="2800" i="1" dirty="0" smtClean="0"/>
              <a:t>Version </a:t>
            </a:r>
            <a:r>
              <a:rPr lang="en-GB" sz="2800" i="1" dirty="0"/>
              <a:t>B</a:t>
            </a:r>
            <a:endParaRPr lang="en-GB" sz="2800" dirty="0" smtClean="0">
              <a:sym typeface="Wingdings"/>
            </a:endParaRPr>
          </a:p>
          <a:p>
            <a:r>
              <a:rPr lang="en-GB" sz="2800" dirty="0" smtClean="0">
                <a:sym typeface="Wingdings"/>
              </a:rPr>
              <a:t>Peter was bored, </a:t>
            </a:r>
            <a:r>
              <a:rPr lang="en-GB" sz="2800" b="1" dirty="0" smtClean="0">
                <a:sym typeface="Wingdings"/>
              </a:rPr>
              <a:t>so</a:t>
            </a:r>
            <a:r>
              <a:rPr lang="en-GB" sz="2800" dirty="0" smtClean="0">
                <a:sym typeface="Wingdings"/>
              </a:rPr>
              <a:t> he went home, </a:t>
            </a:r>
            <a:r>
              <a:rPr lang="en-GB" sz="2800" b="1" i="1" dirty="0" smtClean="0">
                <a:sym typeface="Wingdings"/>
              </a:rPr>
              <a:t>where</a:t>
            </a:r>
            <a:r>
              <a:rPr lang="en-GB" sz="2800" dirty="0" smtClean="0">
                <a:sym typeface="Wingdings"/>
              </a:rPr>
              <a:t> (</a:t>
            </a:r>
            <a:r>
              <a:rPr lang="en-GB" sz="2800" b="1" dirty="0" smtClean="0">
                <a:sym typeface="Wingdings"/>
              </a:rPr>
              <a:t>rel. pron.</a:t>
            </a:r>
            <a:r>
              <a:rPr lang="en-GB" sz="2800" dirty="0" smtClean="0">
                <a:sym typeface="Wingdings"/>
              </a:rPr>
              <a:t>) he watched a movie. </a:t>
            </a:r>
            <a:r>
              <a:rPr lang="en-GB" sz="2800" b="1" dirty="0" smtClean="0">
                <a:sym typeface="Wingdings"/>
              </a:rPr>
              <a:t>After</a:t>
            </a:r>
            <a:r>
              <a:rPr lang="en-GB" sz="2800" dirty="0" smtClean="0">
                <a:sym typeface="Wingdings"/>
              </a:rPr>
              <a:t> the movie he went to bed </a:t>
            </a:r>
            <a:r>
              <a:rPr lang="en-GB" sz="2800" b="1" dirty="0" smtClean="0">
                <a:sym typeface="Wingdings"/>
              </a:rPr>
              <a:t>but</a:t>
            </a:r>
            <a:r>
              <a:rPr lang="en-GB" sz="2800" dirty="0" smtClean="0">
                <a:sym typeface="Wingdings"/>
              </a:rPr>
              <a:t> he couldn’t sleep. </a:t>
            </a:r>
            <a:r>
              <a:rPr lang="en-GB" sz="2800" b="1" dirty="0" smtClean="0">
                <a:sym typeface="Wingdings"/>
              </a:rPr>
              <a:t>Because of this</a:t>
            </a:r>
            <a:r>
              <a:rPr lang="en-GB" sz="2800" dirty="0" smtClean="0">
                <a:sym typeface="Wingdings"/>
              </a:rPr>
              <a:t>, he got up and drank a glass of water. (…)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867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Linking </a:t>
            </a:r>
            <a:r>
              <a:rPr lang="de-DE" sz="3200" b="1" dirty="0" err="1" smtClean="0"/>
              <a:t>words</a:t>
            </a:r>
            <a:r>
              <a:rPr lang="de-DE" sz="3200" b="1" dirty="0" smtClean="0"/>
              <a:t> 1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We use </a:t>
            </a:r>
            <a:r>
              <a:rPr lang="en-GB" sz="2800" b="1" dirty="0" smtClean="0"/>
              <a:t>linking words</a:t>
            </a:r>
            <a:r>
              <a:rPr lang="en-GB" sz="2800" dirty="0" smtClean="0"/>
              <a:t> to </a:t>
            </a:r>
            <a:r>
              <a:rPr lang="en-GB" sz="2800" u="sng" dirty="0" smtClean="0"/>
              <a:t>link</a:t>
            </a:r>
            <a:r>
              <a:rPr lang="en-GB" sz="2800" dirty="0" smtClean="0"/>
              <a:t> two or more parts of sentences or whole sentences together. We can also establish links between two paragraphs.</a:t>
            </a:r>
          </a:p>
          <a:p>
            <a:endParaRPr lang="en-GB" sz="1600" dirty="0"/>
          </a:p>
          <a:p>
            <a:r>
              <a:rPr lang="en-GB" sz="2800" dirty="0" smtClean="0"/>
              <a:t>Linking enhances: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n-GB" sz="2800" dirty="0" smtClean="0"/>
              <a:t>fluency 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n-GB" sz="2800" dirty="0" smtClean="0"/>
              <a:t>complexity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n-GB" sz="2800" dirty="0" smtClean="0"/>
              <a:t>logic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n-GB" sz="2800" dirty="0" smtClean="0"/>
              <a:t>structure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n-GB" sz="2800" dirty="0" smtClean="0"/>
              <a:t>formality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76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Linking </a:t>
            </a:r>
            <a:r>
              <a:rPr lang="de-DE" sz="3200" b="1" dirty="0" err="1" smtClean="0"/>
              <a:t>words</a:t>
            </a:r>
            <a:r>
              <a:rPr lang="de-DE" sz="3200" b="1" dirty="0" smtClean="0"/>
              <a:t> 1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Grammar Book, Unit 52, p112-113</a:t>
            </a:r>
          </a:p>
          <a:p>
            <a:endParaRPr lang="en-GB" sz="2800" dirty="0"/>
          </a:p>
          <a:p>
            <a:pPr>
              <a:lnSpc>
                <a:spcPct val="200000"/>
              </a:lnSpc>
            </a:pPr>
            <a:r>
              <a:rPr lang="en-GB" sz="2800" dirty="0" smtClean="0"/>
              <a:t>A	</a:t>
            </a:r>
            <a:r>
              <a:rPr lang="en-GB" sz="2800" b="1" dirty="0" smtClean="0"/>
              <a:t>Addition</a:t>
            </a:r>
            <a:r>
              <a:rPr lang="en-GB" sz="2800" dirty="0" smtClean="0"/>
              <a:t>: both… and…; and also…; as well as… 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B	</a:t>
            </a:r>
            <a:r>
              <a:rPr lang="en-GB" sz="2800" b="1" dirty="0" smtClean="0"/>
              <a:t>Contrast</a:t>
            </a:r>
            <a:r>
              <a:rPr lang="en-GB" sz="2800" dirty="0" smtClean="0"/>
              <a:t>: but; although; (even) though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C	</a:t>
            </a:r>
            <a:r>
              <a:rPr lang="en-GB" sz="2800" b="1" dirty="0" smtClean="0"/>
              <a:t>Contrast</a:t>
            </a:r>
            <a:r>
              <a:rPr lang="en-GB" sz="2800" dirty="0" smtClean="0"/>
              <a:t>: despite; in spite of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D	</a:t>
            </a:r>
            <a:r>
              <a:rPr lang="en-GB" sz="2800" b="1" dirty="0" smtClean="0"/>
              <a:t>Reason and result</a:t>
            </a:r>
            <a:r>
              <a:rPr lang="en-GB" sz="2800" dirty="0" smtClean="0"/>
              <a:t>: because; so</a:t>
            </a:r>
          </a:p>
        </p:txBody>
      </p:sp>
    </p:spTree>
    <p:extLst>
      <p:ext uri="{BB962C8B-B14F-4D97-AF65-F5344CB8AC3E}">
        <p14:creationId xmlns:p14="http://schemas.microsoft.com/office/powerpoint/2010/main" val="39015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Linking </a:t>
            </a:r>
            <a:r>
              <a:rPr lang="de-DE" sz="3200" b="1" dirty="0" err="1" smtClean="0"/>
              <a:t>words</a:t>
            </a:r>
            <a:r>
              <a:rPr lang="de-DE" sz="3200" b="1" dirty="0" smtClean="0"/>
              <a:t> 2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Grammar Book, Unit 53, p114-115</a:t>
            </a:r>
          </a:p>
          <a:p>
            <a:endParaRPr lang="en-GB" sz="2800" dirty="0"/>
          </a:p>
          <a:p>
            <a:pPr>
              <a:lnSpc>
                <a:spcPct val="200000"/>
              </a:lnSpc>
            </a:pPr>
            <a:r>
              <a:rPr lang="en-GB" sz="2800" dirty="0" smtClean="0"/>
              <a:t>A	</a:t>
            </a:r>
            <a:r>
              <a:rPr lang="en-GB" sz="2800" b="1" dirty="0" smtClean="0"/>
              <a:t>Words meaning: </a:t>
            </a:r>
            <a:r>
              <a:rPr lang="en-GB" sz="2800" dirty="0" smtClean="0"/>
              <a:t>and; but; so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B	</a:t>
            </a:r>
            <a:r>
              <a:rPr lang="en-GB" sz="2800" b="1" dirty="0" smtClean="0"/>
              <a:t>Illustration: </a:t>
            </a:r>
            <a:r>
              <a:rPr lang="en-GB" sz="2800" dirty="0" smtClean="0"/>
              <a:t>for example; for instance; such as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C	</a:t>
            </a:r>
            <a:r>
              <a:rPr lang="en-GB" sz="2800" b="1" dirty="0" smtClean="0"/>
              <a:t>Giving facts:</a:t>
            </a:r>
            <a:r>
              <a:rPr lang="en-GB" sz="2800" dirty="0" smtClean="0"/>
              <a:t> in fact; actually; as a matter of fact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D	</a:t>
            </a:r>
            <a:r>
              <a:rPr lang="en-GB" sz="2800" b="1" dirty="0" smtClean="0"/>
              <a:t>Enlisting:</a:t>
            </a:r>
            <a:r>
              <a:rPr lang="en-GB" sz="2800" dirty="0" smtClean="0"/>
              <a:t> firstly…finally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E	</a:t>
            </a:r>
            <a:r>
              <a:rPr lang="en-GB" sz="2800" b="1" dirty="0" smtClean="0"/>
              <a:t>Summarizing: </a:t>
            </a:r>
            <a:r>
              <a:rPr lang="en-GB" sz="2800" dirty="0" smtClean="0"/>
              <a:t>to summarise; basically</a:t>
            </a:r>
          </a:p>
        </p:txBody>
      </p:sp>
    </p:spTree>
    <p:extLst>
      <p:ext uri="{BB962C8B-B14F-4D97-AF65-F5344CB8AC3E}">
        <p14:creationId xmlns:p14="http://schemas.microsoft.com/office/powerpoint/2010/main" val="9132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Linking </a:t>
            </a:r>
            <a:r>
              <a:rPr lang="de-DE" sz="3200" b="1" dirty="0" err="1" smtClean="0"/>
              <a:t>words</a:t>
            </a:r>
            <a:r>
              <a:rPr lang="de-DE" sz="3200" b="1" dirty="0" smtClean="0"/>
              <a:t> 3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Grammar Book, Unit 54, p116-117</a:t>
            </a:r>
          </a:p>
          <a:p>
            <a:endParaRPr lang="en-GB" sz="2800" dirty="0"/>
          </a:p>
          <a:p>
            <a:pPr>
              <a:lnSpc>
                <a:spcPct val="200000"/>
              </a:lnSpc>
            </a:pPr>
            <a:r>
              <a:rPr lang="en-GB" sz="2800" dirty="0" smtClean="0"/>
              <a:t>A	</a:t>
            </a:r>
            <a:r>
              <a:rPr lang="en-GB" sz="2800" b="1" dirty="0" smtClean="0"/>
              <a:t>Purpose: </a:t>
            </a:r>
            <a:r>
              <a:rPr lang="en-GB" sz="2800" dirty="0" smtClean="0"/>
              <a:t>to; for; so that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B	</a:t>
            </a:r>
            <a:r>
              <a:rPr lang="en-GB" sz="2800" b="1" dirty="0" smtClean="0"/>
              <a:t>Illustration &amp; Comparison: </a:t>
            </a:r>
            <a:r>
              <a:rPr lang="en-GB" sz="2800" dirty="0" smtClean="0"/>
              <a:t>like; as; as if</a:t>
            </a:r>
          </a:p>
        </p:txBody>
      </p:sp>
    </p:spTree>
    <p:extLst>
      <p:ext uri="{BB962C8B-B14F-4D97-AF65-F5344CB8AC3E}">
        <p14:creationId xmlns:p14="http://schemas.microsoft.com/office/powerpoint/2010/main" val="35710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More Linking </a:t>
            </a:r>
            <a:r>
              <a:rPr lang="de-DE" sz="3200" b="1" dirty="0" err="1" smtClean="0"/>
              <a:t>words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Try to make your own sentences from the following linking words:</a:t>
            </a:r>
          </a:p>
          <a:p>
            <a:endParaRPr lang="en-GB" sz="1400" dirty="0"/>
          </a:p>
          <a:p>
            <a:pPr>
              <a:lnSpc>
                <a:spcPct val="200000"/>
              </a:lnSpc>
            </a:pPr>
            <a:r>
              <a:rPr lang="en-GB" sz="2800" i="1" dirty="0" smtClean="0"/>
              <a:t>however, because of this/that, in addition, furthermore, in conclusion, to begin with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70370" y="4654486"/>
            <a:ext cx="7835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Example</a:t>
            </a:r>
            <a:r>
              <a:rPr lang="de-DE" sz="2800" dirty="0" smtClean="0"/>
              <a:t>:</a:t>
            </a:r>
          </a:p>
          <a:p>
            <a:r>
              <a:rPr lang="de-DE" sz="2800" dirty="0" smtClean="0"/>
              <a:t>All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computers</a:t>
            </a:r>
            <a:r>
              <a:rPr lang="de-DE" sz="2800" dirty="0" smtClean="0"/>
              <a:t> </a:t>
            </a:r>
            <a:r>
              <a:rPr lang="de-DE" sz="2800" dirty="0" err="1" smtClean="0"/>
              <a:t>broke</a:t>
            </a:r>
            <a:r>
              <a:rPr lang="de-DE" sz="2800" dirty="0" smtClean="0"/>
              <a:t> down. </a:t>
            </a:r>
            <a:r>
              <a:rPr lang="de-DE" sz="2800" b="1" dirty="0" err="1" smtClean="0"/>
              <a:t>Therefore</a:t>
            </a:r>
            <a:r>
              <a:rPr lang="de-DE" sz="2800" b="1" dirty="0" smtClean="0"/>
              <a:t>,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had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call</a:t>
            </a:r>
            <a:r>
              <a:rPr lang="de-DE" sz="2800" dirty="0" smtClean="0"/>
              <a:t> </a:t>
            </a:r>
            <a:r>
              <a:rPr lang="de-DE" sz="2800" dirty="0" err="1" smtClean="0"/>
              <a:t>our</a:t>
            </a:r>
            <a:r>
              <a:rPr lang="de-DE" sz="2800" dirty="0" smtClean="0"/>
              <a:t> </a:t>
            </a:r>
            <a:r>
              <a:rPr lang="de-DE" sz="2800" dirty="0" err="1" smtClean="0"/>
              <a:t>maintenance</a:t>
            </a:r>
            <a:r>
              <a:rPr lang="de-DE" sz="2800" dirty="0" smtClean="0"/>
              <a:t> </a:t>
            </a:r>
            <a:r>
              <a:rPr lang="de-DE" sz="2800" dirty="0" err="1" smtClean="0"/>
              <a:t>company</a:t>
            </a:r>
            <a:r>
              <a:rPr lang="de-DE" sz="2800" dirty="0" smtClean="0"/>
              <a:t>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416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Linking words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More Linking </a:t>
            </a:r>
            <a:r>
              <a:rPr lang="de-DE" sz="3200" b="1" dirty="0" err="1" smtClean="0"/>
              <a:t>words</a:t>
            </a:r>
            <a:r>
              <a:rPr lang="de-DE" sz="3200" b="1" dirty="0" smtClean="0"/>
              <a:t> </a:t>
            </a:r>
            <a:r>
              <a:rPr lang="de-DE" sz="3200" dirty="0" smtClean="0"/>
              <a:t>(</a:t>
            </a:r>
            <a:r>
              <a:rPr lang="de-DE" sz="3200" dirty="0" err="1" smtClean="0"/>
              <a:t>examples</a:t>
            </a:r>
            <a:r>
              <a:rPr lang="de-DE" sz="3200" dirty="0" smtClean="0"/>
              <a:t>)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4640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600" dirty="0" smtClean="0"/>
              <a:t>The weather was bad. </a:t>
            </a:r>
            <a:r>
              <a:rPr lang="en-GB" sz="2600" b="1" dirty="0" smtClean="0"/>
              <a:t>However</a:t>
            </a:r>
            <a:r>
              <a:rPr lang="en-GB" sz="2600" dirty="0" smtClean="0"/>
              <a:t>, we’ll return in June.</a:t>
            </a:r>
          </a:p>
          <a:p>
            <a:pPr marL="457200" indent="-457200">
              <a:buFont typeface="Arial"/>
              <a:buChar char="•"/>
            </a:pPr>
            <a:r>
              <a:rPr lang="en-GB" sz="2600" dirty="0" smtClean="0"/>
              <a:t>The figures look promising. </a:t>
            </a:r>
            <a:r>
              <a:rPr lang="en-GB" sz="2600" b="1" dirty="0" smtClean="0"/>
              <a:t>Because of this,</a:t>
            </a:r>
            <a:r>
              <a:rPr lang="en-GB" sz="2600" dirty="0" smtClean="0"/>
              <a:t> we are willing to invest more.</a:t>
            </a:r>
            <a:endParaRPr lang="en-GB" sz="2600" dirty="0"/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GB" sz="2600" dirty="0" smtClean="0"/>
              <a:t>Production is on schedule. </a:t>
            </a:r>
            <a:r>
              <a:rPr lang="en-GB" sz="2600" b="1" dirty="0" smtClean="0"/>
              <a:t>In addition</a:t>
            </a:r>
            <a:r>
              <a:rPr lang="en-GB" sz="2600" dirty="0" smtClean="0"/>
              <a:t>, </a:t>
            </a:r>
            <a:r>
              <a:rPr lang="en-GB" sz="2600" b="1" dirty="0" smtClean="0"/>
              <a:t> </a:t>
            </a:r>
            <a:r>
              <a:rPr lang="en-GB" sz="2600" dirty="0" smtClean="0"/>
              <a:t>foreign currencies seem to work in our favour.</a:t>
            </a:r>
            <a:r>
              <a:rPr lang="en-GB" sz="2600" i="1" dirty="0" smtClean="0"/>
              <a:t> 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GB" sz="2600" dirty="0" smtClean="0"/>
              <a:t>We would like to make a proposition. </a:t>
            </a:r>
            <a:r>
              <a:rPr lang="en-GB" sz="2600" b="1" dirty="0" smtClean="0"/>
              <a:t>Furthermore</a:t>
            </a:r>
            <a:r>
              <a:rPr lang="en-GB" sz="2600" dirty="0" smtClean="0"/>
              <a:t>, we would love to introduce you to our new product.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GB" sz="2600" b="1" dirty="0" smtClean="0"/>
              <a:t>In conclusion</a:t>
            </a:r>
            <a:r>
              <a:rPr lang="en-GB" sz="2600" dirty="0" smtClean="0"/>
              <a:t>, China might become the market leader very soon.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GB" sz="2600" b="1" dirty="0" smtClean="0"/>
              <a:t>To begin with</a:t>
            </a:r>
            <a:r>
              <a:rPr lang="en-GB" sz="2600" dirty="0" smtClean="0"/>
              <a:t>, we should look at our niche products.</a:t>
            </a:r>
            <a:endParaRPr lang="en-GB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437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Macintosh PowerPoint</Application>
  <PresentationFormat>Bildschirmpräsentation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94</cp:revision>
  <cp:lastPrinted>2015-08-02T13:47:51Z</cp:lastPrinted>
  <dcterms:created xsi:type="dcterms:W3CDTF">2014-12-12T07:25:03Z</dcterms:created>
  <dcterms:modified xsi:type="dcterms:W3CDTF">2017-03-30T10:50:21Z</dcterms:modified>
</cp:coreProperties>
</file>