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3A551-5ACC-0941-817D-051E0112B39A}" type="datetimeFigureOut">
              <a:rPr lang="de-DE" smtClean="0"/>
              <a:t>30.03.17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BDABB-6D3E-AB40-A92C-9956CAC83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BDABB-6D3E-AB40-A92C-9956CAC83B1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51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8BF-6E78-074B-9C5E-6A66B798E895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27DD-81EF-BF47-9617-1A9177D07355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4582-F27B-5648-9542-2AD47AA5ACD4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6213-819B-1E4D-A3E0-34D0FF0E89EF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6C12-CA58-8640-8A17-C9EBB05634BC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14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225D-C109-4744-AF0B-B6F06C3CF790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8F73-1202-8843-A8FA-1D4F05B6E906}" type="datetime1">
              <a:rPr lang="de-CH" smtClean="0"/>
              <a:t>30.03.17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93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B16-1280-C14E-ADEF-B3031322799C}" type="datetime1">
              <a:rPr lang="de-CH" smtClean="0"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9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06D1-C0DD-1B4B-A992-2AB0840CEAE6}" type="datetime1">
              <a:rPr lang="de-CH" smtClean="0"/>
              <a:t>30.03.17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C-C5B3-3D41-95BF-2B1A9C3F8B38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29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3D4-7B3E-EC4E-9429-DAA2C33C5827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C48F-4628-4C47-A60E-4F9CC1B52D13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4A3A-AB93-A048-8465-13626529D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287960" y="917104"/>
            <a:ext cx="7846640" cy="3293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altLang="de-DE" sz="4400" b="1" dirty="0">
                <a:latin typeface="+mj-lt"/>
                <a:ea typeface="+mj-ea"/>
                <a:cs typeface="+mj-cs"/>
              </a:rPr>
              <a:t>Grundlagen Englisch</a:t>
            </a:r>
            <a:r>
              <a:rPr lang="de-DE" altLang="de-DE" sz="4400" dirty="0">
                <a:latin typeface="+mj-lt"/>
                <a:ea typeface="+mj-ea"/>
                <a:cs typeface="+mj-cs"/>
              </a:rPr>
              <a:t/>
            </a:r>
            <a:br>
              <a:rPr lang="de-DE" altLang="de-DE" sz="4400" dirty="0">
                <a:latin typeface="+mj-lt"/>
                <a:ea typeface="+mj-ea"/>
                <a:cs typeface="+mj-cs"/>
              </a:rPr>
            </a:br>
            <a:endParaRPr lang="de-DE" altLang="de-DE" sz="4400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de-CH" sz="4800" i="1" dirty="0">
                <a:latin typeface="+mj-lt"/>
                <a:ea typeface="+mj-ea"/>
                <a:cs typeface="+mj-cs"/>
              </a:rPr>
              <a:t>modal </a:t>
            </a:r>
            <a:r>
              <a:rPr lang="de-CH" sz="4800" i="1" dirty="0" err="1">
                <a:latin typeface="+mj-lt"/>
                <a:ea typeface="+mj-ea"/>
                <a:cs typeface="+mj-cs"/>
              </a:rPr>
              <a:t>verbs</a:t>
            </a:r>
            <a:endParaRPr lang="de-CH" sz="4800" i="1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3010880" y="5359400"/>
            <a:ext cx="6400800" cy="105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spcBef>
                <a:spcPct val="20000"/>
              </a:spcBef>
              <a:defRPr/>
            </a:pPr>
            <a:r>
              <a:rPr lang="de-DE" altLang="de-DE" sz="2800" dirty="0">
                <a:solidFill>
                  <a:srgbClr val="898989"/>
                </a:solidFill>
              </a:rPr>
              <a:t>HFW Bern</a:t>
            </a:r>
          </a:p>
          <a:p>
            <a:pPr algn="ctr" defTabSz="914400">
              <a:spcBef>
                <a:spcPct val="20000"/>
              </a:spcBef>
              <a:defRPr/>
            </a:pPr>
            <a:r>
              <a:rPr lang="de-DE" altLang="de-DE" sz="2800" dirty="0">
                <a:solidFill>
                  <a:srgbClr val="898989"/>
                </a:solidFill>
              </a:rPr>
              <a:t>Philipp Brunner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modal </a:t>
            </a:r>
            <a:r>
              <a:rPr lang="de-DE" b="1" dirty="0" err="1" smtClean="0"/>
              <a:t>verbs</a:t>
            </a:r>
            <a:r>
              <a:rPr lang="de-DE" b="1" dirty="0" smtClean="0"/>
              <a:t>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r>
              <a:rPr lang="de-DE" dirty="0" smtClean="0"/>
              <a:t> = </a:t>
            </a:r>
            <a:r>
              <a:rPr lang="de-DE" dirty="0" err="1" smtClean="0"/>
              <a:t>auxiliary</a:t>
            </a:r>
            <a:r>
              <a:rPr lang="de-DE" dirty="0" smtClean="0"/>
              <a:t>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verb</a:t>
            </a:r>
            <a:endParaRPr lang="de-DE" dirty="0" smtClean="0"/>
          </a:p>
          <a:p>
            <a:r>
              <a:rPr lang="de-DE" dirty="0"/>
              <a:t>M</a:t>
            </a:r>
            <a:r>
              <a:rPr lang="de-DE" dirty="0" smtClean="0"/>
              <a:t>odal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verb</a:t>
            </a:r>
            <a:r>
              <a:rPr lang="de-DE" dirty="0" smtClean="0"/>
              <a:t> (</a:t>
            </a:r>
            <a:r>
              <a:rPr lang="de-DE" dirty="0" err="1" smtClean="0"/>
              <a:t>modality</a:t>
            </a:r>
            <a:r>
              <a:rPr lang="de-DE" dirty="0" smtClean="0"/>
              <a:t>).</a:t>
            </a:r>
          </a:p>
          <a:p>
            <a:r>
              <a:rPr lang="de-DE" dirty="0" err="1" smtClean="0"/>
              <a:t>Two</a:t>
            </a:r>
            <a:r>
              <a:rPr lang="de-DE" dirty="0" smtClean="0"/>
              <a:t> modal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.</a:t>
            </a:r>
          </a:p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conjugated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use</a:t>
            </a:r>
            <a:r>
              <a:rPr lang="de-DE" dirty="0" smtClean="0"/>
              <a:t>: modal </a:t>
            </a:r>
            <a:r>
              <a:rPr lang="de-DE" dirty="0" err="1" smtClean="0"/>
              <a:t>verb</a:t>
            </a:r>
            <a:r>
              <a:rPr lang="de-DE" dirty="0" smtClean="0"/>
              <a:t> + </a:t>
            </a:r>
            <a:r>
              <a:rPr lang="de-DE" dirty="0" err="1" smtClean="0"/>
              <a:t>infinitive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Let‘s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look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some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examples</a:t>
            </a:r>
            <a:r>
              <a:rPr lang="de-DE" dirty="0" smtClean="0">
                <a:sym typeface="Wingdings"/>
              </a:rPr>
              <a:t>: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modal </a:t>
            </a:r>
            <a:r>
              <a:rPr lang="de-DE" b="1" dirty="0" err="1" smtClean="0"/>
              <a:t>verbs</a:t>
            </a:r>
            <a:r>
              <a:rPr lang="de-DE" b="1" dirty="0" smtClean="0"/>
              <a:t>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may</a:t>
            </a:r>
            <a:r>
              <a:rPr lang="de-DE" dirty="0" smtClean="0"/>
              <a:t>: </a:t>
            </a:r>
            <a:r>
              <a:rPr lang="de-DE" i="1" u="sng" dirty="0" smtClean="0"/>
              <a:t>May </a:t>
            </a:r>
            <a:r>
              <a:rPr lang="de-DE" i="1" dirty="0" smtClean="0"/>
              <a:t>I </a:t>
            </a:r>
            <a:r>
              <a:rPr lang="de-DE" i="1" dirty="0" err="1" smtClean="0"/>
              <a:t>go</a:t>
            </a:r>
            <a:r>
              <a:rPr lang="de-DE" i="1" dirty="0" smtClean="0"/>
              <a:t> to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toilet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might</a:t>
            </a:r>
            <a:r>
              <a:rPr lang="de-DE" dirty="0" smtClean="0"/>
              <a:t>: </a:t>
            </a:r>
            <a:r>
              <a:rPr lang="de-DE" i="1" dirty="0" err="1" smtClean="0"/>
              <a:t>I‘m</a:t>
            </a:r>
            <a:r>
              <a:rPr lang="de-DE" i="1" dirty="0" smtClean="0"/>
              <a:t> </a:t>
            </a:r>
            <a:r>
              <a:rPr lang="de-DE" i="1" dirty="0" err="1" smtClean="0"/>
              <a:t>late</a:t>
            </a:r>
            <a:r>
              <a:rPr lang="de-DE" i="1" dirty="0" smtClean="0"/>
              <a:t>. I </a:t>
            </a:r>
            <a:r>
              <a:rPr lang="de-DE" i="1" u="sng" dirty="0" err="1" smtClean="0"/>
              <a:t>might</a:t>
            </a:r>
            <a:r>
              <a:rPr lang="de-DE" i="1" u="sng" dirty="0" smtClean="0"/>
              <a:t> </a:t>
            </a:r>
            <a:r>
              <a:rPr lang="de-DE" i="1" dirty="0" smtClean="0"/>
              <a:t>miss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train</a:t>
            </a:r>
            <a:r>
              <a:rPr lang="de-DE" i="1" dirty="0" smtClean="0"/>
              <a:t>.</a:t>
            </a:r>
            <a:endParaRPr lang="de-DE" dirty="0" smtClean="0"/>
          </a:p>
          <a:p>
            <a:r>
              <a:rPr lang="de-DE" b="1" dirty="0" err="1" smtClean="0"/>
              <a:t>can</a:t>
            </a:r>
            <a:r>
              <a:rPr lang="de-DE" dirty="0" smtClean="0"/>
              <a:t>: </a:t>
            </a:r>
            <a:r>
              <a:rPr lang="de-DE" i="1" u="sng" dirty="0" err="1" smtClean="0"/>
              <a:t>Can</a:t>
            </a:r>
            <a:r>
              <a:rPr lang="de-DE" i="1" u="sng" dirty="0" smtClean="0"/>
              <a:t> </a:t>
            </a:r>
            <a:r>
              <a:rPr lang="de-DE" i="1" dirty="0" smtClean="0"/>
              <a:t>I </a:t>
            </a:r>
            <a:r>
              <a:rPr lang="de-DE" i="1" dirty="0" err="1" smtClean="0"/>
              <a:t>have</a:t>
            </a:r>
            <a:r>
              <a:rPr lang="de-DE" i="1" dirty="0" smtClean="0"/>
              <a:t> a </a:t>
            </a:r>
            <a:r>
              <a:rPr lang="de-DE" i="1" dirty="0" err="1" smtClean="0"/>
              <a:t>day</a:t>
            </a:r>
            <a:r>
              <a:rPr lang="de-DE" i="1" dirty="0" smtClean="0"/>
              <a:t> off </a:t>
            </a:r>
            <a:r>
              <a:rPr lang="de-DE" i="1" dirty="0" err="1" smtClean="0"/>
              <a:t>next</a:t>
            </a:r>
            <a:r>
              <a:rPr lang="de-DE" i="1" dirty="0" smtClean="0"/>
              <a:t> </a:t>
            </a:r>
            <a:r>
              <a:rPr lang="de-DE" i="1" dirty="0" err="1" smtClean="0"/>
              <a:t>week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allowed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You‘re</a:t>
            </a:r>
            <a:r>
              <a:rPr lang="de-DE" i="1" dirty="0" smtClean="0"/>
              <a:t> </a:t>
            </a:r>
            <a:r>
              <a:rPr lang="de-DE" i="1" u="sng" dirty="0" err="1" smtClean="0"/>
              <a:t>not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allowed</a:t>
            </a:r>
            <a:r>
              <a:rPr lang="de-DE" i="1" u="sng" dirty="0" smtClean="0"/>
              <a:t> </a:t>
            </a:r>
            <a:r>
              <a:rPr lang="de-DE" i="1" dirty="0" smtClean="0"/>
              <a:t>to </a:t>
            </a:r>
            <a:r>
              <a:rPr lang="de-DE" i="1" dirty="0" err="1" smtClean="0"/>
              <a:t>be</a:t>
            </a:r>
            <a:r>
              <a:rPr lang="de-DE" i="1" dirty="0" smtClean="0"/>
              <a:t> in </a:t>
            </a:r>
            <a:r>
              <a:rPr lang="de-DE" i="1" dirty="0" err="1" smtClean="0"/>
              <a:t>here</a:t>
            </a:r>
            <a:r>
              <a:rPr lang="de-DE" i="1" dirty="0" smtClean="0"/>
              <a:t>.</a:t>
            </a:r>
          </a:p>
          <a:p>
            <a:r>
              <a:rPr lang="de-DE" b="1" dirty="0" smtClean="0"/>
              <a:t>(</a:t>
            </a:r>
            <a:r>
              <a:rPr lang="de-DE" b="1" dirty="0" err="1" smtClean="0"/>
              <a:t>un)able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He‘s</a:t>
            </a:r>
            <a:r>
              <a:rPr lang="de-DE" i="1" dirty="0" smtClean="0"/>
              <a:t> </a:t>
            </a:r>
            <a:r>
              <a:rPr lang="de-DE" i="1" u="sng" dirty="0" smtClean="0"/>
              <a:t>(</a:t>
            </a:r>
            <a:r>
              <a:rPr lang="de-DE" i="1" u="sng" dirty="0" err="1" smtClean="0"/>
              <a:t>un)able</a:t>
            </a:r>
            <a:r>
              <a:rPr lang="de-DE" i="1" u="sng" dirty="0" smtClean="0"/>
              <a:t> to </a:t>
            </a:r>
            <a:r>
              <a:rPr lang="de-DE" i="1" dirty="0" smtClean="0"/>
              <a:t>walk.</a:t>
            </a:r>
            <a:endParaRPr lang="de-DE" dirty="0" smtClean="0"/>
          </a:p>
          <a:p>
            <a:r>
              <a:rPr lang="de-DE" b="1" dirty="0" err="1" smtClean="0"/>
              <a:t>could</a:t>
            </a:r>
            <a:r>
              <a:rPr lang="de-DE" dirty="0" smtClean="0"/>
              <a:t>: </a:t>
            </a:r>
            <a:r>
              <a:rPr lang="de-DE" i="1" u="sng" dirty="0" err="1" smtClean="0"/>
              <a:t>Could</a:t>
            </a:r>
            <a:r>
              <a:rPr lang="de-DE" i="1" u="sng" dirty="0" smtClean="0"/>
              <a:t>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dirty="0" err="1" smtClean="0"/>
              <a:t>tell</a:t>
            </a:r>
            <a:r>
              <a:rPr lang="de-DE" i="1" dirty="0" smtClean="0"/>
              <a:t> </a:t>
            </a:r>
            <a:r>
              <a:rPr lang="de-DE" i="1" dirty="0" err="1" smtClean="0"/>
              <a:t>me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time, </a:t>
            </a:r>
            <a:r>
              <a:rPr lang="de-DE" i="1" dirty="0" err="1" smtClean="0"/>
              <a:t>please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would</a:t>
            </a:r>
            <a:r>
              <a:rPr lang="de-DE" dirty="0" smtClean="0"/>
              <a:t>: </a:t>
            </a:r>
            <a:r>
              <a:rPr lang="de-DE" i="1" u="sng" dirty="0" err="1" smtClean="0"/>
              <a:t>Would</a:t>
            </a:r>
            <a:r>
              <a:rPr lang="de-DE" i="1" u="sng" dirty="0" smtClean="0"/>
              <a:t>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dirty="0" err="1" smtClean="0"/>
              <a:t>please</a:t>
            </a:r>
            <a:r>
              <a:rPr lang="de-DE" i="1" dirty="0" smtClean="0"/>
              <a:t> </a:t>
            </a:r>
            <a:r>
              <a:rPr lang="de-DE" i="1" dirty="0" err="1" smtClean="0"/>
              <a:t>inform</a:t>
            </a:r>
            <a:r>
              <a:rPr lang="de-DE" i="1" dirty="0" smtClean="0"/>
              <a:t> </a:t>
            </a:r>
            <a:r>
              <a:rPr lang="de-DE" i="1" dirty="0" err="1" smtClean="0"/>
              <a:t>your</a:t>
            </a:r>
            <a:r>
              <a:rPr lang="de-DE" i="1" dirty="0" smtClean="0"/>
              <a:t> </a:t>
            </a:r>
            <a:r>
              <a:rPr lang="de-DE" i="1" dirty="0" err="1" smtClean="0"/>
              <a:t>boss</a:t>
            </a:r>
            <a:r>
              <a:rPr lang="de-DE" i="1" dirty="0" smtClean="0"/>
              <a:t>?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0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82124" y="1600201"/>
            <a:ext cx="8885877" cy="4525963"/>
          </a:xfrm>
        </p:spPr>
        <p:txBody>
          <a:bodyPr/>
          <a:lstStyle/>
          <a:p>
            <a:r>
              <a:rPr lang="de-DE" b="1" dirty="0" smtClean="0"/>
              <a:t>will</a:t>
            </a:r>
            <a:r>
              <a:rPr lang="de-DE" dirty="0" smtClean="0"/>
              <a:t>: </a:t>
            </a:r>
            <a:r>
              <a:rPr lang="de-DE" i="1" dirty="0" smtClean="0"/>
              <a:t>I </a:t>
            </a:r>
            <a:r>
              <a:rPr lang="de-DE" i="1" u="sng" dirty="0" smtClean="0"/>
              <a:t>will </a:t>
            </a:r>
            <a:r>
              <a:rPr lang="de-DE" i="1" dirty="0" err="1" smtClean="0"/>
              <a:t>take</a:t>
            </a:r>
            <a:r>
              <a:rPr lang="de-DE" i="1" dirty="0" smtClean="0"/>
              <a:t> </a:t>
            </a:r>
            <a:r>
              <a:rPr lang="de-DE" i="1" dirty="0" err="1" smtClean="0"/>
              <a:t>that</a:t>
            </a:r>
            <a:r>
              <a:rPr lang="de-DE" i="1" dirty="0" smtClean="0"/>
              <a:t> </a:t>
            </a:r>
            <a:r>
              <a:rPr lang="de-DE" i="1" dirty="0" err="1" smtClean="0"/>
              <a:t>bag</a:t>
            </a:r>
            <a:r>
              <a:rPr lang="de-DE" i="1" dirty="0" smtClean="0"/>
              <a:t> </a:t>
            </a:r>
            <a:r>
              <a:rPr lang="de-DE" i="1" dirty="0" err="1" smtClean="0"/>
              <a:t>for</a:t>
            </a:r>
            <a:r>
              <a:rPr lang="de-DE" i="1" dirty="0" smtClean="0"/>
              <a:t> </a:t>
            </a:r>
            <a:r>
              <a:rPr lang="de-DE" i="1" dirty="0" err="1" smtClean="0"/>
              <a:t>you</a:t>
            </a:r>
            <a:r>
              <a:rPr lang="de-DE" i="1" dirty="0" smtClean="0"/>
              <a:t>. </a:t>
            </a:r>
            <a:r>
              <a:rPr lang="de-DE" dirty="0" smtClean="0"/>
              <a:t>(</a:t>
            </a:r>
            <a:r>
              <a:rPr lang="de-DE" dirty="0" err="1" smtClean="0"/>
              <a:t>tense</a:t>
            </a:r>
            <a:r>
              <a:rPr lang="de-DE" dirty="0" smtClean="0"/>
              <a:t>)</a:t>
            </a:r>
          </a:p>
          <a:p>
            <a:r>
              <a:rPr lang="de-DE" b="1" dirty="0" err="1" smtClean="0"/>
              <a:t>going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I‘m</a:t>
            </a:r>
            <a:r>
              <a:rPr lang="de-DE" i="1" dirty="0" smtClean="0"/>
              <a:t> </a:t>
            </a:r>
            <a:r>
              <a:rPr lang="de-DE" i="1" u="sng" dirty="0" err="1" smtClean="0"/>
              <a:t>going</a:t>
            </a:r>
            <a:r>
              <a:rPr lang="de-DE" i="1" u="sng" dirty="0" smtClean="0"/>
              <a:t> to </a:t>
            </a:r>
            <a:r>
              <a:rPr lang="de-DE" i="1" dirty="0" err="1" smtClean="0"/>
              <a:t>buy</a:t>
            </a:r>
            <a:r>
              <a:rPr lang="de-DE" i="1" dirty="0" smtClean="0"/>
              <a:t> a </a:t>
            </a:r>
            <a:r>
              <a:rPr lang="de-DE" i="1" dirty="0" err="1" smtClean="0"/>
              <a:t>new</a:t>
            </a:r>
            <a:r>
              <a:rPr lang="de-DE" i="1" dirty="0" smtClean="0"/>
              <a:t> </a:t>
            </a:r>
            <a:r>
              <a:rPr lang="de-DE" i="1" dirty="0" err="1" smtClean="0"/>
              <a:t>car</a:t>
            </a:r>
            <a:r>
              <a:rPr lang="de-DE" i="1" dirty="0" smtClean="0"/>
              <a:t>, </a:t>
            </a:r>
            <a:r>
              <a:rPr lang="de-DE" i="1" dirty="0" err="1" smtClean="0"/>
              <a:t>soon</a:t>
            </a:r>
            <a:r>
              <a:rPr lang="de-DE" i="1" dirty="0" smtClean="0"/>
              <a:t>. </a:t>
            </a:r>
            <a:r>
              <a:rPr lang="de-DE" dirty="0" smtClean="0"/>
              <a:t>(</a:t>
            </a:r>
            <a:r>
              <a:rPr lang="de-DE" dirty="0" err="1" smtClean="0"/>
              <a:t>tense</a:t>
            </a:r>
            <a:r>
              <a:rPr lang="de-DE" dirty="0" smtClean="0"/>
              <a:t>)</a:t>
            </a:r>
          </a:p>
          <a:p>
            <a:r>
              <a:rPr lang="de-DE" b="1" dirty="0" err="1" smtClean="0"/>
              <a:t>shall</a:t>
            </a:r>
            <a:r>
              <a:rPr lang="de-DE" dirty="0" smtClean="0"/>
              <a:t>: </a:t>
            </a:r>
            <a:r>
              <a:rPr lang="de-DE" i="1" u="sng" dirty="0" err="1" smtClean="0"/>
              <a:t>Shall</a:t>
            </a:r>
            <a:r>
              <a:rPr lang="de-DE" i="1" u="sng" dirty="0" smtClean="0"/>
              <a:t> </a:t>
            </a:r>
            <a:r>
              <a:rPr lang="de-DE" i="1" dirty="0" err="1" smtClean="0"/>
              <a:t>we</a:t>
            </a:r>
            <a:r>
              <a:rPr lang="de-DE" i="1" dirty="0" smtClean="0"/>
              <a:t> </a:t>
            </a:r>
            <a:r>
              <a:rPr lang="de-DE" i="1" dirty="0" err="1" smtClean="0"/>
              <a:t>offer</a:t>
            </a:r>
            <a:r>
              <a:rPr lang="de-DE" i="1" dirty="0" smtClean="0"/>
              <a:t> a </a:t>
            </a:r>
            <a:r>
              <a:rPr lang="de-DE" i="1" dirty="0" err="1" smtClean="0"/>
              <a:t>discount</a:t>
            </a:r>
            <a:r>
              <a:rPr lang="de-DE" i="1" dirty="0" smtClean="0"/>
              <a:t> on </a:t>
            </a:r>
            <a:r>
              <a:rPr lang="de-DE" i="1" dirty="0" err="1" smtClean="0"/>
              <a:t>this</a:t>
            </a:r>
            <a:r>
              <a:rPr lang="de-DE" i="1" dirty="0" smtClean="0"/>
              <a:t> </a:t>
            </a:r>
            <a:r>
              <a:rPr lang="de-DE" i="1" dirty="0" err="1" smtClean="0"/>
              <a:t>product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should</a:t>
            </a:r>
            <a:r>
              <a:rPr lang="de-DE" dirty="0" smtClean="0"/>
              <a:t>: </a:t>
            </a:r>
            <a:r>
              <a:rPr lang="de-DE" i="1" dirty="0" err="1" smtClean="0"/>
              <a:t>We</a:t>
            </a:r>
            <a:r>
              <a:rPr lang="de-DE" i="1" dirty="0" smtClean="0"/>
              <a:t> </a:t>
            </a:r>
            <a:r>
              <a:rPr lang="de-DE" i="1" u="sng" dirty="0" err="1" smtClean="0"/>
              <a:t>should</a:t>
            </a:r>
            <a:r>
              <a:rPr lang="de-DE" i="1" u="sng" dirty="0" smtClean="0"/>
              <a:t> </a:t>
            </a:r>
            <a:r>
              <a:rPr lang="de-DE" i="1" dirty="0" err="1" smtClean="0"/>
              <a:t>lower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entry</a:t>
            </a:r>
            <a:r>
              <a:rPr lang="de-DE" i="1" dirty="0" smtClean="0"/>
              <a:t> </a:t>
            </a:r>
            <a:r>
              <a:rPr lang="de-DE" i="1" dirty="0" err="1" smtClean="0"/>
              <a:t>fee</a:t>
            </a:r>
            <a:r>
              <a:rPr lang="de-DE" i="1" dirty="0" smtClean="0"/>
              <a:t>.</a:t>
            </a:r>
            <a:endParaRPr lang="de-DE" dirty="0" smtClean="0"/>
          </a:p>
          <a:p>
            <a:r>
              <a:rPr lang="de-DE" b="1" dirty="0" err="1" smtClean="0"/>
              <a:t>have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u="sng" dirty="0" err="1" smtClean="0"/>
              <a:t>have</a:t>
            </a:r>
            <a:r>
              <a:rPr lang="de-DE" i="1" u="sng" dirty="0" smtClean="0"/>
              <a:t> to </a:t>
            </a:r>
            <a:r>
              <a:rPr lang="de-DE" i="1" dirty="0" err="1" smtClean="0"/>
              <a:t>stop</a:t>
            </a:r>
            <a:r>
              <a:rPr lang="de-DE" i="1" dirty="0" smtClean="0"/>
              <a:t> at a red </a:t>
            </a:r>
            <a:r>
              <a:rPr lang="de-DE" i="1" dirty="0" err="1" smtClean="0"/>
              <a:t>traffic</a:t>
            </a:r>
            <a:r>
              <a:rPr lang="de-DE" i="1" dirty="0" smtClean="0"/>
              <a:t> light.</a:t>
            </a:r>
            <a:endParaRPr lang="de-DE" dirty="0" smtClean="0"/>
          </a:p>
          <a:p>
            <a:r>
              <a:rPr lang="de-DE" b="1" dirty="0" err="1" smtClean="0"/>
              <a:t>must</a:t>
            </a:r>
            <a:r>
              <a:rPr lang="de-DE" dirty="0" smtClean="0"/>
              <a:t>: </a:t>
            </a:r>
            <a:r>
              <a:rPr lang="de-DE" i="1" dirty="0" smtClean="0"/>
              <a:t>I </a:t>
            </a:r>
            <a:r>
              <a:rPr lang="de-DE" i="1" u="sng" dirty="0" err="1" smtClean="0"/>
              <a:t>must</a:t>
            </a:r>
            <a:r>
              <a:rPr lang="de-DE" i="1" u="sng" dirty="0" smtClean="0"/>
              <a:t> </a:t>
            </a:r>
            <a:r>
              <a:rPr lang="de-DE" i="1" dirty="0" err="1" smtClean="0"/>
              <a:t>go</a:t>
            </a:r>
            <a:r>
              <a:rPr lang="de-DE" i="1" dirty="0" smtClean="0"/>
              <a:t> </a:t>
            </a:r>
            <a:r>
              <a:rPr lang="de-DE" i="1" dirty="0" err="1" smtClean="0"/>
              <a:t>now</a:t>
            </a:r>
            <a:r>
              <a:rPr lang="de-DE" i="1" dirty="0" smtClean="0"/>
              <a:t>. I </a:t>
            </a:r>
            <a:r>
              <a:rPr lang="de-DE" i="1" dirty="0" err="1" smtClean="0"/>
              <a:t>need</a:t>
            </a:r>
            <a:r>
              <a:rPr lang="de-DE" i="1" dirty="0" smtClean="0"/>
              <a:t> </a:t>
            </a:r>
            <a:r>
              <a:rPr lang="de-DE" i="1" dirty="0" err="1" smtClean="0"/>
              <a:t>some</a:t>
            </a:r>
            <a:r>
              <a:rPr lang="de-DE" i="1" dirty="0" smtClean="0"/>
              <a:t> </a:t>
            </a:r>
            <a:r>
              <a:rPr lang="de-DE" i="1" dirty="0" err="1" smtClean="0"/>
              <a:t>sleep</a:t>
            </a:r>
            <a:r>
              <a:rPr lang="de-DE" i="1" dirty="0" smtClean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modal </a:t>
            </a:r>
            <a:r>
              <a:rPr lang="de-DE" b="1" dirty="0" err="1" smtClean="0"/>
              <a:t>verbs</a:t>
            </a:r>
            <a:r>
              <a:rPr lang="de-DE" b="1" dirty="0" smtClean="0"/>
              <a:t> 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 smtClean="0"/>
              <a:t>use</a:t>
            </a:r>
            <a:r>
              <a:rPr lang="de-DE" b="1" dirty="0" smtClean="0"/>
              <a:t>: </a:t>
            </a:r>
            <a:r>
              <a:rPr lang="de-DE" dirty="0" smtClean="0"/>
              <a:t>modal + </a:t>
            </a:r>
            <a:r>
              <a:rPr lang="de-DE" dirty="0" err="1" smtClean="0"/>
              <a:t>infinitive</a:t>
            </a:r>
            <a:endParaRPr lang="de-DE" dirty="0" smtClean="0"/>
          </a:p>
          <a:p>
            <a:r>
              <a:rPr lang="de-DE" dirty="0" err="1" smtClean="0"/>
              <a:t>functions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intentions</a:t>
            </a:r>
            <a:r>
              <a:rPr lang="de-DE" dirty="0" smtClean="0"/>
              <a:t>: will, </a:t>
            </a:r>
            <a:r>
              <a:rPr lang="de-DE" dirty="0" err="1" smtClean="0"/>
              <a:t>might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also: </a:t>
            </a:r>
            <a:r>
              <a:rPr lang="de-DE" i="1" dirty="0" err="1" smtClean="0"/>
              <a:t>going</a:t>
            </a:r>
            <a:r>
              <a:rPr lang="de-DE" i="1" dirty="0" smtClean="0"/>
              <a:t> to</a:t>
            </a:r>
          </a:p>
          <a:p>
            <a:pPr lvl="1"/>
            <a:r>
              <a:rPr lang="de-DE" dirty="0" err="1" smtClean="0"/>
              <a:t>permission</a:t>
            </a:r>
            <a:r>
              <a:rPr lang="de-DE" dirty="0" smtClean="0"/>
              <a:t>: </a:t>
            </a:r>
            <a:r>
              <a:rPr lang="de-DE" dirty="0" err="1" smtClean="0"/>
              <a:t>may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also: </a:t>
            </a:r>
            <a:r>
              <a:rPr lang="de-DE" i="1" dirty="0" err="1" smtClean="0"/>
              <a:t>allowed</a:t>
            </a:r>
            <a:r>
              <a:rPr lang="de-DE" i="1" dirty="0" smtClean="0"/>
              <a:t> to</a:t>
            </a:r>
          </a:p>
          <a:p>
            <a:pPr lvl="1"/>
            <a:r>
              <a:rPr lang="de-DE" dirty="0" err="1" smtClean="0"/>
              <a:t>ability</a:t>
            </a:r>
            <a:r>
              <a:rPr lang="de-DE" dirty="0" smtClean="0"/>
              <a:t>: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also: </a:t>
            </a:r>
            <a:r>
              <a:rPr lang="de-DE" i="1" dirty="0" err="1" smtClean="0"/>
              <a:t>able</a:t>
            </a:r>
            <a:r>
              <a:rPr lang="de-DE" i="1" dirty="0" smtClean="0"/>
              <a:t> to</a:t>
            </a:r>
            <a:endParaRPr lang="de-DE" dirty="0" smtClean="0"/>
          </a:p>
          <a:p>
            <a:pPr lvl="1"/>
            <a:r>
              <a:rPr lang="de-DE" dirty="0" err="1" smtClean="0"/>
              <a:t>spontaneous</a:t>
            </a:r>
            <a:r>
              <a:rPr lang="de-DE" dirty="0" smtClean="0"/>
              <a:t> </a:t>
            </a:r>
            <a:r>
              <a:rPr lang="de-DE" dirty="0" err="1" smtClean="0"/>
              <a:t>offers</a:t>
            </a:r>
            <a:r>
              <a:rPr lang="de-DE" dirty="0" smtClean="0"/>
              <a:t>: will,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shall</a:t>
            </a:r>
            <a:endParaRPr lang="de-DE" dirty="0" smtClean="0"/>
          </a:p>
          <a:p>
            <a:pPr lvl="1"/>
            <a:r>
              <a:rPr lang="de-DE" dirty="0" err="1" smtClean="0"/>
              <a:t>suggestions</a:t>
            </a:r>
            <a:r>
              <a:rPr lang="de-DE" dirty="0" smtClean="0"/>
              <a:t>: </a:t>
            </a:r>
            <a:r>
              <a:rPr lang="de-DE" dirty="0" err="1" smtClean="0"/>
              <a:t>should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</a:t>
            </a:r>
            <a:r>
              <a:rPr lang="de-DE" dirty="0" err="1" smtClean="0"/>
              <a:t>shall</a:t>
            </a:r>
            <a:endParaRPr lang="de-DE" dirty="0" smtClean="0"/>
          </a:p>
          <a:p>
            <a:pPr lvl="1"/>
            <a:r>
              <a:rPr lang="de-DE" dirty="0" err="1" smtClean="0"/>
              <a:t>requests</a:t>
            </a:r>
            <a:r>
              <a:rPr lang="de-DE" dirty="0" smtClean="0"/>
              <a:t>: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</a:t>
            </a:r>
            <a:r>
              <a:rPr lang="de-DE" dirty="0" err="1" smtClean="0"/>
              <a:t>would</a:t>
            </a:r>
            <a:r>
              <a:rPr lang="de-DE" dirty="0" smtClean="0"/>
              <a:t>, </a:t>
            </a:r>
            <a:r>
              <a:rPr lang="de-DE" dirty="0" err="1" smtClean="0"/>
              <a:t>may</a:t>
            </a:r>
            <a:endParaRPr lang="de-DE" dirty="0" smtClean="0"/>
          </a:p>
          <a:p>
            <a:pPr lvl="1"/>
            <a:r>
              <a:rPr lang="de-DE" dirty="0" err="1" smtClean="0"/>
              <a:t>obligation</a:t>
            </a:r>
            <a:r>
              <a:rPr lang="de-DE" dirty="0" smtClean="0"/>
              <a:t>: </a:t>
            </a:r>
            <a:r>
              <a:rPr lang="de-DE" dirty="0" err="1" smtClean="0"/>
              <a:t>must</a:t>
            </a:r>
            <a:r>
              <a:rPr lang="de-DE" dirty="0" smtClean="0"/>
              <a:t>, </a:t>
            </a:r>
            <a:r>
              <a:rPr lang="de-DE" dirty="0" err="1" smtClean="0"/>
              <a:t>should</a:t>
            </a:r>
            <a:r>
              <a:rPr lang="de-DE" dirty="0" smtClean="0"/>
              <a:t>, also: </a:t>
            </a:r>
            <a:r>
              <a:rPr lang="de-DE" i="1" dirty="0" err="1" smtClean="0"/>
              <a:t>have</a:t>
            </a:r>
            <a:r>
              <a:rPr lang="de-DE" i="1" dirty="0" smtClean="0"/>
              <a:t> to</a:t>
            </a:r>
          </a:p>
          <a:p>
            <a:pPr lvl="1"/>
            <a:r>
              <a:rPr lang="de-DE" dirty="0" err="1" smtClean="0"/>
              <a:t>probability</a:t>
            </a:r>
            <a:r>
              <a:rPr lang="de-DE" dirty="0" smtClean="0"/>
              <a:t>: </a:t>
            </a:r>
            <a:r>
              <a:rPr lang="de-DE" dirty="0" err="1" smtClean="0"/>
              <a:t>should</a:t>
            </a:r>
            <a:r>
              <a:rPr lang="de-DE" dirty="0" smtClean="0"/>
              <a:t>, </a:t>
            </a:r>
            <a:r>
              <a:rPr lang="de-DE" dirty="0" err="1" smtClean="0"/>
              <a:t>would</a:t>
            </a:r>
            <a:endParaRPr lang="de-DE" dirty="0" smtClean="0"/>
          </a:p>
          <a:p>
            <a:pPr lvl="1"/>
            <a:r>
              <a:rPr lang="de-DE" dirty="0" err="1" smtClean="0"/>
              <a:t>possibility</a:t>
            </a:r>
            <a:r>
              <a:rPr lang="de-DE" dirty="0" smtClean="0"/>
              <a:t>: </a:t>
            </a:r>
            <a:r>
              <a:rPr lang="de-DE" dirty="0" err="1" smtClean="0"/>
              <a:t>may</a:t>
            </a:r>
            <a:r>
              <a:rPr lang="de-DE" dirty="0" smtClean="0"/>
              <a:t>, </a:t>
            </a:r>
            <a:r>
              <a:rPr lang="de-DE" dirty="0" err="1" smtClean="0"/>
              <a:t>might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sz="3600" b="1" dirty="0"/>
              <a:t>modal </a:t>
            </a:r>
            <a:r>
              <a:rPr lang="de-DE" sz="3600" b="1" dirty="0" err="1"/>
              <a:t>verbs</a:t>
            </a:r>
            <a:r>
              <a:rPr lang="de-DE" sz="3600" b="1" dirty="0"/>
              <a:t> (4)</a:t>
            </a:r>
            <a:endParaRPr lang="de-DE" sz="3600" b="1" dirty="0"/>
          </a:p>
        </p:txBody>
      </p:sp>
      <p:pic>
        <p:nvPicPr>
          <p:cNvPr id="4" name="Inhaltsplatzhalter 3" descr="Modal function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157" r="-5157"/>
          <a:stretch>
            <a:fillRect/>
          </a:stretch>
        </p:blipFill>
        <p:spPr>
          <a:xfrm>
            <a:off x="1185854" y="1084066"/>
            <a:ext cx="9724410" cy="5348051"/>
          </a:xfr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de-CH" sz="4400" dirty="0" err="1">
                <a:latin typeface="+mj-lt"/>
                <a:ea typeface="+mj-ea"/>
                <a:cs typeface="+mj-cs"/>
              </a:rPr>
              <a:t>your</a:t>
            </a:r>
            <a:r>
              <a:rPr lang="de-CH" sz="4400" dirty="0">
                <a:latin typeface="+mj-lt"/>
                <a:ea typeface="+mj-ea"/>
                <a:cs typeface="+mj-cs"/>
              </a:rPr>
              <a:t> turn!!	</a:t>
            </a:r>
            <a:endParaRPr lang="de-CH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de-CH" sz="3200" b="1" dirty="0" err="1"/>
              <a:t>Work</a:t>
            </a:r>
            <a:r>
              <a:rPr lang="de-CH" sz="3200" b="1" dirty="0"/>
              <a:t> on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de-CH" sz="3200" dirty="0" err="1"/>
              <a:t>Grammar</a:t>
            </a:r>
            <a:r>
              <a:rPr lang="de-CH" sz="3200" dirty="0"/>
              <a:t> Book: Units 23-26, p54-61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de-CH" sz="3200" dirty="0" smtClean="0"/>
              <a:t>Murphy </a:t>
            </a:r>
            <a:r>
              <a:rPr lang="de-CH" sz="3200" dirty="0" err="1" smtClean="0"/>
              <a:t>Copies</a:t>
            </a:r>
            <a:endParaRPr lang="de-CH" sz="3200" dirty="0"/>
          </a:p>
          <a:p>
            <a:pPr>
              <a:spcBef>
                <a:spcPct val="20000"/>
              </a:spcBef>
              <a:defRPr/>
            </a:pPr>
            <a:endParaRPr lang="de-CH" sz="3200" dirty="0"/>
          </a:p>
          <a:p>
            <a:pPr>
              <a:spcBef>
                <a:spcPct val="20000"/>
              </a:spcBef>
              <a:defRPr/>
            </a:pPr>
            <a:endParaRPr lang="de-CH" sz="32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Summary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present</a:t>
            </a:r>
            <a:r>
              <a:rPr lang="de-DE" dirty="0" smtClean="0"/>
              <a:t> simple &amp; </a:t>
            </a:r>
            <a:r>
              <a:rPr lang="de-DE" dirty="0" err="1" smtClean="0"/>
              <a:t>continuous</a:t>
            </a:r>
            <a:endParaRPr lang="de-DE" dirty="0" smtClean="0"/>
          </a:p>
          <a:p>
            <a:r>
              <a:rPr lang="de-DE" dirty="0" err="1" smtClean="0"/>
              <a:t>past</a:t>
            </a:r>
            <a:r>
              <a:rPr lang="de-DE" dirty="0" smtClean="0"/>
              <a:t> simple &amp; </a:t>
            </a:r>
            <a:r>
              <a:rPr lang="de-DE" dirty="0" err="1" smtClean="0"/>
              <a:t>continuous</a:t>
            </a:r>
            <a:endParaRPr lang="de-DE" dirty="0" smtClean="0"/>
          </a:p>
          <a:p>
            <a:r>
              <a:rPr lang="de-DE" dirty="0" err="1" smtClean="0"/>
              <a:t>nouns</a:t>
            </a:r>
            <a:r>
              <a:rPr lang="de-DE" dirty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articles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determiners</a:t>
            </a:r>
            <a:endParaRPr lang="de-DE" dirty="0" smtClean="0"/>
          </a:p>
          <a:p>
            <a:r>
              <a:rPr lang="de-DE" dirty="0" err="1" smtClean="0"/>
              <a:t>adjectives</a:t>
            </a:r>
            <a:r>
              <a:rPr lang="de-DE" dirty="0" smtClean="0"/>
              <a:t> &amp; </a:t>
            </a:r>
            <a:r>
              <a:rPr lang="de-DE" dirty="0" err="1" smtClean="0"/>
              <a:t>adverbs</a:t>
            </a:r>
            <a:endParaRPr lang="de-DE" dirty="0" smtClean="0"/>
          </a:p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adjectives</a:t>
            </a:r>
            <a:r>
              <a:rPr lang="de-DE" dirty="0" smtClean="0"/>
              <a:t> &amp; </a:t>
            </a:r>
            <a:r>
              <a:rPr lang="de-DE" dirty="0" err="1" smtClean="0"/>
              <a:t>adverbs</a:t>
            </a:r>
            <a:endParaRPr lang="de-DE" dirty="0" smtClean="0"/>
          </a:p>
          <a:p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tenses</a:t>
            </a:r>
            <a:endParaRPr lang="de-DE" dirty="0" smtClean="0"/>
          </a:p>
          <a:p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tenses</a:t>
            </a:r>
            <a:endParaRPr lang="de-DE" dirty="0" smtClean="0"/>
          </a:p>
          <a:p>
            <a:r>
              <a:rPr lang="de-DE" dirty="0" smtClean="0"/>
              <a:t>relative </a:t>
            </a:r>
            <a:r>
              <a:rPr lang="de-DE" smtClean="0"/>
              <a:t>clauses</a:t>
            </a:r>
            <a:endParaRPr lang="de-DE" dirty="0" smtClean="0"/>
          </a:p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9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Macintosh PowerPoint</Application>
  <PresentationFormat>Breitbild</PresentationFormat>
  <Paragraphs>70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Wingdings</vt:lpstr>
      <vt:lpstr>Arial</vt:lpstr>
      <vt:lpstr>Office-Design</vt:lpstr>
      <vt:lpstr>PowerPoint-Präsentation</vt:lpstr>
      <vt:lpstr>modal verbs (1)</vt:lpstr>
      <vt:lpstr>modal verbs (1)</vt:lpstr>
      <vt:lpstr>modal verbs (2)</vt:lpstr>
      <vt:lpstr>modal verbs (3)</vt:lpstr>
      <vt:lpstr>modal verbs (4)</vt:lpstr>
      <vt:lpstr>PowerPoint-Präsentation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Brunner</dc:creator>
  <cp:lastModifiedBy>Philipp Brunner</cp:lastModifiedBy>
  <cp:revision>2</cp:revision>
  <dcterms:created xsi:type="dcterms:W3CDTF">2017-03-30T10:56:41Z</dcterms:created>
  <dcterms:modified xsi:type="dcterms:W3CDTF">2017-03-30T11:00:14Z</dcterms:modified>
</cp:coreProperties>
</file>