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3" r:id="rId4"/>
    <p:sldId id="275" r:id="rId5"/>
    <p:sldId id="276" r:id="rId6"/>
    <p:sldId id="265" r:id="rId7"/>
    <p:sldId id="266" r:id="rId8"/>
    <p:sldId id="267" r:id="rId9"/>
    <p:sldId id="268" r:id="rId10"/>
    <p:sldId id="273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94631"/>
  </p:normalViewPr>
  <p:slideViewPr>
    <p:cSldViewPr snapToGrid="0" snapToObjects="1">
      <p:cViewPr>
        <p:scale>
          <a:sx n="114" d="100"/>
          <a:sy n="114" d="100"/>
        </p:scale>
        <p:origin x="8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110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4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230-DA82-8347-8489-9A2779EF05B8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1E9B-6C7A-BB4F-B466-101DB6047EA6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BD91-701F-E24A-B381-4A1676B7F417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05EA-BD0E-C94B-85D0-511085C2323D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8389-C593-E04D-B0FD-99D63A5F4244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B10E-2FB0-AD46-9981-3147DD0DCF97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DBF-4D77-C945-AD7E-F2C559A74F4D}" type="datetime1">
              <a:rPr lang="de-CH" smtClean="0"/>
              <a:t>23.03.17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9AFF-7A24-3847-9075-94FB7B592AE5}" type="datetime1">
              <a:rPr lang="de-CH" smtClean="0"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77CF-6C87-9D4D-A915-CFA7CAF43621}" type="datetime1">
              <a:rPr lang="de-CH" smtClean="0"/>
              <a:t>23.03.17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C935-0483-2248-860B-01AFDD58A97B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D2AB-D21C-794E-BF30-C660CB3E3891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A13D-6541-2444-A48D-614CF659A64C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Sitzung 5: Revision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2136652"/>
            <a:ext cx="7846640" cy="2631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5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Revision</a:t>
            </a:r>
            <a:r>
              <a:rPr kumimoji="0" lang="de-CH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CH" altLang="de-DE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CH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tenses</a:t>
            </a:r>
            <a:endParaRPr kumimoji="0" lang="de-CH" altLang="de-DE" sz="40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CH" altLang="de-DE" sz="4000" i="1" dirty="0" err="1" smtClean="0">
                <a:latin typeface="+mj-lt"/>
                <a:ea typeface="+mj-ea"/>
                <a:cs typeface="+mj-cs"/>
              </a:rPr>
              <a:t>past</a:t>
            </a:r>
            <a:r>
              <a:rPr lang="de-CH" altLang="de-DE" sz="4000" i="1" dirty="0" smtClean="0">
                <a:latin typeface="+mj-lt"/>
                <a:ea typeface="+mj-ea"/>
                <a:cs typeface="+mj-cs"/>
              </a:rPr>
              <a:t> </a:t>
            </a:r>
            <a:r>
              <a:rPr lang="de-CH" altLang="de-DE" sz="4000" i="1" dirty="0" err="1" smtClean="0">
                <a:latin typeface="+mj-lt"/>
                <a:ea typeface="+mj-ea"/>
                <a:cs typeface="+mj-cs"/>
              </a:rPr>
              <a:t>tenses</a:t>
            </a:r>
            <a:endParaRPr lang="de-CH" altLang="de-DE" sz="4000" i="1" dirty="0" smtClean="0"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CH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perfect</a:t>
            </a:r>
            <a:r>
              <a:rPr kumimoji="0" lang="de-CH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</a:t>
            </a:r>
            <a:endParaRPr kumimoji="0" lang="de-CH" altLang="de-DE" sz="40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CH" altLang="de-DE" sz="4000" i="1" dirty="0" smtClean="0">
                <a:latin typeface="+mj-lt"/>
                <a:ea typeface="+mj-ea"/>
                <a:cs typeface="+mj-cs"/>
              </a:rPr>
              <a:t>time </a:t>
            </a:r>
            <a:r>
              <a:rPr lang="de-CH" altLang="de-DE" sz="4000" i="1" dirty="0" err="1" smtClean="0">
                <a:latin typeface="+mj-lt"/>
                <a:ea typeface="+mj-ea"/>
                <a:cs typeface="+mj-cs"/>
              </a:rPr>
              <a:t>expressions</a:t>
            </a:r>
            <a:endParaRPr kumimoji="0" lang="de-CH" altLang="de-DE" sz="40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nouns</a:t>
            </a:r>
            <a:r>
              <a:rPr kumimoji="0" lang="de-CH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</a:t>
            </a:r>
            <a:r>
              <a:rPr kumimoji="0" lang="de-CH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articles</a:t>
            </a:r>
            <a:r>
              <a:rPr kumimoji="0" lang="de-CH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571500" indent="-571500" defTabSz="914400">
              <a:spcBef>
                <a:spcPct val="0"/>
              </a:spcBef>
              <a:buFont typeface="Arial"/>
              <a:buChar char="•"/>
              <a:defRPr/>
            </a:pPr>
            <a:r>
              <a:rPr lang="de-CH" altLang="de-DE" sz="4000" i="1" dirty="0" err="1" smtClean="0"/>
              <a:t>pronouns</a:t>
            </a:r>
            <a:endParaRPr lang="de-CH" altLang="de-DE" sz="4000" i="1" dirty="0" smtClean="0"/>
          </a:p>
          <a:p>
            <a:pPr marL="571500" indent="-571500" defTabSz="914400">
              <a:spcBef>
                <a:spcPct val="0"/>
              </a:spcBef>
              <a:buFont typeface="Arial"/>
              <a:buChar char="•"/>
              <a:defRPr/>
            </a:pPr>
            <a:r>
              <a:rPr lang="de-CH" altLang="de-DE" sz="4000" i="1" dirty="0" err="1" smtClean="0"/>
              <a:t>vocabulary</a:t>
            </a:r>
            <a:r>
              <a:rPr lang="de-CH" altLang="de-DE" sz="4000" i="1" dirty="0" smtClean="0"/>
              <a:t> (</a:t>
            </a:r>
            <a:r>
              <a:rPr lang="de-CH" altLang="de-DE" sz="4000" i="1" dirty="0" err="1" smtClean="0"/>
              <a:t>units</a:t>
            </a:r>
            <a:r>
              <a:rPr lang="de-CH" altLang="de-DE" sz="4000" i="1" dirty="0" smtClean="0"/>
              <a:t> 1, 5-8, 11-13, 31-36)</a:t>
            </a:r>
            <a:endParaRPr lang="de-CH" altLang="de-DE" sz="4000" i="1" dirty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13564" y="813213"/>
            <a:ext cx="6867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4000" b="1" dirty="0"/>
              <a:t>Grundlagen Englisch</a:t>
            </a:r>
            <a:br>
              <a:rPr lang="de-DE" altLang="de-DE" sz="4000" b="1" dirty="0"/>
            </a:br>
            <a:endParaRPr lang="de-DE" sz="4000" dirty="0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524000" y="47745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turn!!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79287" y="1702775"/>
            <a:ext cx="79075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b="1" dirty="0" err="1" smtClean="0"/>
              <a:t>Grammar</a:t>
            </a:r>
            <a:r>
              <a:rPr lang="de-CH" sz="3200" b="1" dirty="0" smtClean="0"/>
              <a:t> Book: </a:t>
            </a:r>
            <a:r>
              <a:rPr lang="de-CH" sz="3200" dirty="0" err="1" smtClean="0"/>
              <a:t>pages</a:t>
            </a:r>
            <a:r>
              <a:rPr lang="de-CH" sz="3200" dirty="0" smtClean="0"/>
              <a:t> 130-132, 134, 141-143</a:t>
            </a:r>
            <a:endParaRPr lang="en-GB" sz="3200" dirty="0" smtClean="0"/>
          </a:p>
          <a:p>
            <a:endParaRPr lang="de-DE" sz="3200" dirty="0" smtClean="0"/>
          </a:p>
          <a:p>
            <a:r>
              <a:rPr lang="de-DE" sz="3200" b="1" dirty="0" err="1" smtClean="0"/>
              <a:t>Vocabulary</a:t>
            </a:r>
            <a:r>
              <a:rPr lang="de-DE" sz="3200" b="1" dirty="0" smtClean="0"/>
              <a:t> Book: </a:t>
            </a:r>
            <a:r>
              <a:rPr lang="de-DE" sz="3200" dirty="0" err="1" smtClean="0"/>
              <a:t>anything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haven‘t</a:t>
            </a:r>
            <a:r>
              <a:rPr lang="de-DE" sz="3200" dirty="0" smtClean="0"/>
              <a:t> </a:t>
            </a:r>
            <a:r>
              <a:rPr lang="de-DE" sz="3200" dirty="0" err="1" smtClean="0"/>
              <a:t>done</a:t>
            </a:r>
            <a:r>
              <a:rPr lang="de-DE" sz="3200" dirty="0" smtClean="0"/>
              <a:t>, </a:t>
            </a:r>
            <a:r>
              <a:rPr lang="de-DE" sz="3200" dirty="0" err="1" smtClean="0"/>
              <a:t>yet</a:t>
            </a:r>
            <a:r>
              <a:rPr lang="de-DE" sz="3200" dirty="0" smtClean="0"/>
              <a:t>.</a:t>
            </a:r>
          </a:p>
          <a:p>
            <a:endParaRPr lang="de-DE" sz="3200" b="1" dirty="0" smtClean="0"/>
          </a:p>
          <a:p>
            <a:r>
              <a:rPr lang="de-DE" sz="3200" b="1" dirty="0" smtClean="0"/>
              <a:t>Murphy </a:t>
            </a:r>
            <a:r>
              <a:rPr lang="de-DE" sz="3200" b="1" smtClean="0"/>
              <a:t>Copies: </a:t>
            </a:r>
            <a:r>
              <a:rPr lang="de-DE" sz="3200" dirty="0" err="1" smtClean="0"/>
              <a:t>anything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haven‘t</a:t>
            </a:r>
            <a:r>
              <a:rPr lang="de-DE" sz="3200" dirty="0" smtClean="0"/>
              <a:t> </a:t>
            </a:r>
            <a:r>
              <a:rPr lang="de-DE" sz="3200" dirty="0" err="1" smtClean="0"/>
              <a:t>done</a:t>
            </a:r>
            <a:r>
              <a:rPr lang="de-DE" sz="3200" dirty="0" smtClean="0"/>
              <a:t>, </a:t>
            </a:r>
            <a:r>
              <a:rPr lang="de-DE" sz="3200" dirty="0" err="1" smtClean="0"/>
              <a:t>yet</a:t>
            </a:r>
            <a:r>
              <a:rPr lang="de-DE" sz="3200" dirty="0" smtClean="0"/>
              <a:t>.</a:t>
            </a:r>
          </a:p>
          <a:p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3054"/>
            <a:ext cx="8229600" cy="1143000"/>
          </a:xfrm>
        </p:spPr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simple &amp; </a:t>
            </a:r>
            <a:r>
              <a:rPr lang="de-DE" b="1" dirty="0" err="1" smtClean="0"/>
              <a:t>continuous</a:t>
            </a:r>
            <a:r>
              <a:rPr lang="de-DE" b="1" dirty="0" smtClean="0"/>
              <a:t> (1/6)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4" y="1608667"/>
            <a:ext cx="72615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Present</a:t>
            </a:r>
            <a:r>
              <a:rPr lang="de-DE" sz="2800" b="1" dirty="0" smtClean="0"/>
              <a:t> simple:</a:t>
            </a:r>
          </a:p>
          <a:p>
            <a:r>
              <a:rPr lang="de-DE" sz="2800" dirty="0" smtClean="0"/>
              <a:t>I </a:t>
            </a:r>
            <a:r>
              <a:rPr lang="de-DE" sz="2800" dirty="0" err="1" smtClean="0"/>
              <a:t>usually</a:t>
            </a:r>
            <a:r>
              <a:rPr lang="de-DE" sz="2800" dirty="0" smtClean="0"/>
              <a:t> </a:t>
            </a:r>
            <a:r>
              <a:rPr lang="de-DE" sz="2800" i="1" dirty="0" err="1" smtClean="0"/>
              <a:t>drink</a:t>
            </a:r>
            <a:r>
              <a:rPr lang="de-DE" sz="2800" i="1" dirty="0" smtClean="0"/>
              <a:t> </a:t>
            </a:r>
            <a:r>
              <a:rPr lang="de-DE" sz="2800" dirty="0" err="1" smtClean="0"/>
              <a:t>water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dinner</a:t>
            </a:r>
            <a:r>
              <a:rPr lang="de-DE" sz="2800" dirty="0" smtClean="0"/>
              <a:t>.</a:t>
            </a:r>
          </a:p>
          <a:p>
            <a:r>
              <a:rPr lang="de-DE" sz="2800" dirty="0" smtClean="0">
                <a:sym typeface="Wingdings"/>
              </a:rPr>
              <a:t> </a:t>
            </a:r>
            <a:r>
              <a:rPr lang="de-DE" sz="2800" b="1" dirty="0" err="1" smtClean="0">
                <a:solidFill>
                  <a:srgbClr val="FF0000"/>
                </a:solidFill>
                <a:sym typeface="Wingdings"/>
              </a:rPr>
              <a:t>regularity</a:t>
            </a:r>
            <a:r>
              <a:rPr lang="de-DE" sz="2800" b="1" dirty="0" smtClean="0">
                <a:solidFill>
                  <a:srgbClr val="FF0000"/>
                </a:solidFill>
                <a:sym typeface="Wingdings"/>
              </a:rPr>
              <a:t>, </a:t>
            </a:r>
            <a:r>
              <a:rPr lang="de-DE" sz="2800" b="1" dirty="0" err="1" smtClean="0">
                <a:solidFill>
                  <a:srgbClr val="FF0000"/>
                </a:solidFill>
                <a:sym typeface="Wingdings"/>
              </a:rPr>
              <a:t>fact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endParaRPr lang="de-DE" sz="1200" dirty="0" smtClean="0"/>
          </a:p>
          <a:p>
            <a:r>
              <a:rPr lang="de-DE" sz="2800" b="1" dirty="0" err="1" smtClean="0"/>
              <a:t>Present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continuous</a:t>
            </a:r>
            <a:r>
              <a:rPr lang="de-DE" sz="2800" b="1" dirty="0" smtClean="0"/>
              <a:t>:</a:t>
            </a:r>
          </a:p>
          <a:p>
            <a:r>
              <a:rPr lang="de-DE" sz="2800" u="sng" dirty="0" err="1" smtClean="0"/>
              <a:t>Today</a:t>
            </a:r>
            <a:r>
              <a:rPr lang="de-DE" sz="2800" u="sng" dirty="0" smtClean="0"/>
              <a:t> </a:t>
            </a:r>
            <a:r>
              <a:rPr lang="de-DE" sz="2800" dirty="0" smtClean="0"/>
              <a:t>I </a:t>
            </a:r>
            <a:r>
              <a:rPr lang="de-DE" sz="2800" i="1" dirty="0" smtClean="0"/>
              <a:t>am </a:t>
            </a:r>
            <a:r>
              <a:rPr lang="de-DE" sz="2800" i="1" dirty="0" err="1" smtClean="0"/>
              <a:t>drinking</a:t>
            </a:r>
            <a:r>
              <a:rPr lang="de-DE" sz="2800" i="1" dirty="0" smtClean="0"/>
              <a:t> </a:t>
            </a:r>
            <a:r>
              <a:rPr lang="de-DE" sz="2800" dirty="0" err="1" smtClean="0"/>
              <a:t>Coke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dinner</a:t>
            </a:r>
            <a:r>
              <a:rPr lang="de-DE" sz="2800" dirty="0" smtClean="0"/>
              <a:t>.</a:t>
            </a:r>
          </a:p>
          <a:p>
            <a:r>
              <a:rPr lang="de-DE" sz="2800" dirty="0">
                <a:sym typeface="Wingdings"/>
              </a:rPr>
              <a:t> </a:t>
            </a:r>
            <a:r>
              <a:rPr lang="de-DE" sz="2800" b="1" dirty="0" err="1">
                <a:solidFill>
                  <a:srgbClr val="FF0000"/>
                </a:solidFill>
                <a:sym typeface="Wingdings"/>
              </a:rPr>
              <a:t>focus</a:t>
            </a:r>
            <a:r>
              <a:rPr lang="de-DE" sz="2800" b="1" dirty="0">
                <a:solidFill>
                  <a:srgbClr val="FF0000"/>
                </a:solidFill>
                <a:sym typeface="Wingdings"/>
              </a:rPr>
              <a:t> on </a:t>
            </a:r>
            <a:r>
              <a:rPr lang="de-DE" sz="2800" b="1" dirty="0" err="1">
                <a:solidFill>
                  <a:srgbClr val="FF0000"/>
                </a:solidFill>
                <a:sym typeface="Wingdings"/>
              </a:rPr>
              <a:t>specific</a:t>
            </a:r>
            <a:r>
              <a:rPr lang="de-DE" sz="2800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de-DE" sz="2800" b="1" dirty="0" err="1">
                <a:solidFill>
                  <a:srgbClr val="FF0000"/>
                </a:solidFill>
                <a:sym typeface="Wingdings"/>
              </a:rPr>
              <a:t>period</a:t>
            </a:r>
            <a:r>
              <a:rPr lang="de-DE" sz="2800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de-DE" sz="2800" b="1" dirty="0" err="1">
                <a:solidFill>
                  <a:srgbClr val="FF0000"/>
                </a:solidFill>
                <a:sym typeface="Wingdings"/>
              </a:rPr>
              <a:t>of</a:t>
            </a:r>
            <a:r>
              <a:rPr lang="de-DE" sz="2800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  <a:sym typeface="Wingdings"/>
              </a:rPr>
              <a:t>time/</a:t>
            </a:r>
            <a:r>
              <a:rPr lang="de-DE" sz="2800" b="1" dirty="0" err="1" smtClean="0">
                <a:solidFill>
                  <a:srgbClr val="FF0000"/>
                </a:solidFill>
                <a:sym typeface="Wingdings"/>
              </a:rPr>
              <a:t>moment</a:t>
            </a:r>
            <a:endParaRPr lang="de-DE" sz="2800" b="1" dirty="0">
              <a:solidFill>
                <a:srgbClr val="FF0000"/>
              </a:solidFill>
            </a:endParaRPr>
          </a:p>
          <a:p>
            <a:endParaRPr lang="de-DE" sz="1200" dirty="0" smtClean="0"/>
          </a:p>
          <a:p>
            <a:r>
              <a:rPr lang="de-DE" sz="2800" b="1" dirty="0" err="1" smtClean="0"/>
              <a:t>Present</a:t>
            </a:r>
            <a:r>
              <a:rPr lang="de-DE" sz="2800" b="1" dirty="0" smtClean="0"/>
              <a:t> simple &amp; </a:t>
            </a:r>
            <a:r>
              <a:rPr lang="de-DE" sz="2800" b="1" dirty="0" err="1" smtClean="0"/>
              <a:t>continuous</a:t>
            </a:r>
            <a:r>
              <a:rPr lang="de-DE" sz="2800" b="1" dirty="0" smtClean="0"/>
              <a:t>:</a:t>
            </a:r>
          </a:p>
          <a:p>
            <a:r>
              <a:rPr lang="de-DE" sz="2800" dirty="0" smtClean="0"/>
              <a:t>I </a:t>
            </a:r>
            <a:r>
              <a:rPr lang="de-DE" sz="2800" u="sng" dirty="0" err="1" smtClean="0"/>
              <a:t>usually</a:t>
            </a:r>
            <a:r>
              <a:rPr lang="de-DE" sz="2800" u="sng" dirty="0" smtClean="0"/>
              <a:t> </a:t>
            </a:r>
            <a:r>
              <a:rPr lang="de-DE" sz="2800" i="1" dirty="0" err="1" smtClean="0"/>
              <a:t>drink</a:t>
            </a:r>
            <a:r>
              <a:rPr lang="de-DE" sz="2800" i="1" dirty="0" smtClean="0"/>
              <a:t> </a:t>
            </a:r>
            <a:r>
              <a:rPr lang="de-DE" sz="2800" dirty="0" err="1" smtClean="0"/>
              <a:t>water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dinner</a:t>
            </a:r>
            <a:r>
              <a:rPr lang="de-DE" sz="2800" dirty="0" smtClean="0"/>
              <a:t>, but </a:t>
            </a:r>
            <a:r>
              <a:rPr lang="de-DE" sz="2800" u="sng" dirty="0" err="1" smtClean="0"/>
              <a:t>today</a:t>
            </a:r>
            <a:r>
              <a:rPr lang="de-DE" sz="2800" u="sng" dirty="0" smtClean="0"/>
              <a:t> </a:t>
            </a:r>
            <a:r>
              <a:rPr lang="de-DE" sz="2800" dirty="0" smtClean="0"/>
              <a:t>I </a:t>
            </a:r>
            <a:r>
              <a:rPr lang="de-DE" sz="2800" i="1" dirty="0" smtClean="0"/>
              <a:t>am </a:t>
            </a:r>
            <a:r>
              <a:rPr lang="de-DE" sz="2800" i="1" dirty="0" err="1" smtClean="0"/>
              <a:t>drinking</a:t>
            </a:r>
            <a:r>
              <a:rPr lang="de-DE" sz="2800" i="1" dirty="0" smtClean="0"/>
              <a:t> </a:t>
            </a:r>
            <a:r>
              <a:rPr lang="de-DE" sz="2800" dirty="0" smtClean="0"/>
              <a:t>Coke. </a:t>
            </a:r>
            <a:r>
              <a:rPr lang="de-DE" sz="2800" dirty="0">
                <a:sym typeface="Wingdings"/>
              </a:rPr>
              <a:t> </a:t>
            </a:r>
            <a:r>
              <a:rPr lang="de-DE" sz="2800" b="1" dirty="0" err="1" smtClean="0">
                <a:solidFill>
                  <a:srgbClr val="FF0000"/>
                </a:solidFill>
                <a:sym typeface="Wingdings"/>
              </a:rPr>
              <a:t>regularity</a:t>
            </a:r>
            <a:r>
              <a:rPr lang="de-DE" sz="2800" b="1" dirty="0" smtClean="0">
                <a:solidFill>
                  <a:srgbClr val="FF0000"/>
                </a:solidFill>
                <a:sym typeface="Wingdings"/>
              </a:rPr>
              <a:t> + </a:t>
            </a:r>
            <a:r>
              <a:rPr lang="de-DE" sz="2800" b="1" dirty="0" err="1">
                <a:solidFill>
                  <a:srgbClr val="FF0000"/>
                </a:solidFill>
                <a:sym typeface="Wingdings"/>
              </a:rPr>
              <a:t>exception</a:t>
            </a:r>
            <a:endParaRPr lang="de-DE" sz="2800" b="1" dirty="0">
              <a:solidFill>
                <a:srgbClr val="FF0000"/>
              </a:solidFill>
            </a:endParaRPr>
          </a:p>
          <a:p>
            <a:endParaRPr lang="de-DE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simple &amp; </a:t>
            </a:r>
            <a:r>
              <a:rPr lang="de-DE" b="1" dirty="0" err="1" smtClean="0"/>
              <a:t>continuous</a:t>
            </a:r>
            <a:r>
              <a:rPr lang="de-DE" b="1" dirty="0" smtClean="0"/>
              <a:t> (6/6)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Present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tenses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with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future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aspects</a:t>
            </a:r>
            <a:endParaRPr lang="de-DE" sz="3200" b="1" dirty="0" smtClean="0"/>
          </a:p>
          <a:p>
            <a:endParaRPr lang="de-DE" sz="3200" b="1" dirty="0" smtClean="0"/>
          </a:p>
          <a:p>
            <a:pPr marL="514350" indent="-514350">
              <a:buAutoNum type="alphaLcParenR"/>
            </a:pPr>
            <a:r>
              <a:rPr lang="de-DE" sz="3200" b="1" dirty="0" err="1" smtClean="0"/>
              <a:t>Present</a:t>
            </a:r>
            <a:r>
              <a:rPr lang="de-DE" sz="3200" b="1" dirty="0" smtClean="0"/>
              <a:t> simple (</a:t>
            </a:r>
            <a:r>
              <a:rPr lang="de-DE" sz="3200" b="1" dirty="0" err="1" smtClean="0"/>
              <a:t>timetable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future</a:t>
            </a:r>
            <a:r>
              <a:rPr lang="de-DE" sz="3200" b="1" dirty="0" smtClean="0"/>
              <a:t>)</a:t>
            </a:r>
          </a:p>
          <a:p>
            <a:pPr marL="514350" indent="-514350"/>
            <a:r>
              <a:rPr lang="de-DE" sz="3200" dirty="0" smtClean="0"/>
              <a:t>My </a:t>
            </a:r>
            <a:r>
              <a:rPr lang="de-DE" sz="3200" dirty="0" err="1" smtClean="0"/>
              <a:t>train</a:t>
            </a:r>
            <a:r>
              <a:rPr lang="de-DE" sz="3200" dirty="0" smtClean="0"/>
              <a:t> </a:t>
            </a:r>
            <a:r>
              <a:rPr lang="de-DE" sz="3200" i="1" dirty="0" err="1" smtClean="0"/>
              <a:t>leaves</a:t>
            </a:r>
            <a:r>
              <a:rPr lang="de-DE" sz="3200" i="1" dirty="0" smtClean="0"/>
              <a:t> </a:t>
            </a:r>
            <a:r>
              <a:rPr lang="de-DE" sz="3200" dirty="0" smtClean="0"/>
              <a:t>at 9.30 (</a:t>
            </a:r>
            <a:r>
              <a:rPr lang="de-DE" sz="3200" dirty="0" err="1" smtClean="0"/>
              <a:t>tomorrow</a:t>
            </a:r>
            <a:r>
              <a:rPr lang="de-DE" sz="3200" dirty="0" smtClean="0"/>
              <a:t>).</a:t>
            </a:r>
          </a:p>
          <a:p>
            <a:pPr marL="514350" indent="-514350"/>
            <a:endParaRPr lang="de-DE" sz="3200" dirty="0" smtClean="0"/>
          </a:p>
          <a:p>
            <a:pPr marL="742950" indent="-742950"/>
            <a:r>
              <a:rPr lang="de-DE" sz="3200" b="1" dirty="0" smtClean="0"/>
              <a:t>b) </a:t>
            </a:r>
            <a:r>
              <a:rPr lang="de-DE" sz="3200" b="1" dirty="0" err="1" smtClean="0"/>
              <a:t>Present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continuous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arrangements</a:t>
            </a:r>
            <a:r>
              <a:rPr lang="de-DE" sz="3200" b="1" dirty="0" smtClean="0"/>
              <a:t>)</a:t>
            </a:r>
          </a:p>
          <a:p>
            <a:pPr marL="742950" indent="-742950"/>
            <a:r>
              <a:rPr lang="de-DE" sz="3200" dirty="0" smtClean="0"/>
              <a:t>I </a:t>
            </a:r>
            <a:r>
              <a:rPr lang="de-DE" sz="3200" i="1" dirty="0" smtClean="0"/>
              <a:t>am </a:t>
            </a:r>
            <a:r>
              <a:rPr lang="de-DE" sz="3200" i="1" dirty="0" err="1" smtClean="0"/>
              <a:t>going</a:t>
            </a:r>
            <a:r>
              <a:rPr lang="de-DE" sz="3200" i="1" dirty="0" smtClean="0"/>
              <a:t> </a:t>
            </a:r>
            <a:r>
              <a:rPr lang="de-DE" sz="3200" dirty="0" smtClean="0"/>
              <a:t>to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cinema</a:t>
            </a:r>
            <a:r>
              <a:rPr lang="de-DE" sz="3200" dirty="0" smtClean="0"/>
              <a:t> </a:t>
            </a:r>
            <a:r>
              <a:rPr lang="de-DE" sz="3200" dirty="0" err="1" smtClean="0"/>
              <a:t>tonight</a:t>
            </a:r>
            <a:r>
              <a:rPr lang="de-DE" sz="3200" dirty="0" smtClean="0"/>
              <a:t>.</a:t>
            </a:r>
            <a:endParaRPr lang="de-DE" sz="36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 &amp; </a:t>
            </a:r>
            <a:r>
              <a:rPr lang="de-DE" b="1" dirty="0" err="1" smtClean="0"/>
              <a:t>continuous</a:t>
            </a:r>
            <a:r>
              <a:rPr lang="de-DE" b="1" dirty="0"/>
              <a:t> </a:t>
            </a:r>
            <a:r>
              <a:rPr lang="de-DE" b="1" dirty="0" smtClean="0"/>
              <a:t>(1/1)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simple </a:t>
            </a:r>
            <a:r>
              <a:rPr lang="de-DE" sz="3200" dirty="0" smtClean="0"/>
              <a:t>(</a:t>
            </a:r>
            <a:r>
              <a:rPr lang="de-DE" sz="3200" dirty="0" err="1" smtClean="0"/>
              <a:t>fact</a:t>
            </a:r>
            <a:r>
              <a:rPr lang="de-DE" sz="3200" dirty="0" smtClean="0"/>
              <a:t> </a:t>
            </a:r>
            <a:r>
              <a:rPr lang="de-DE" sz="3200" dirty="0" err="1" smtClean="0"/>
              <a:t>about</a:t>
            </a:r>
            <a:r>
              <a:rPr lang="de-DE" sz="3200" dirty="0" smtClean="0"/>
              <a:t> </a:t>
            </a:r>
            <a:r>
              <a:rPr lang="de-DE" sz="3200" dirty="0" err="1" smtClean="0"/>
              <a:t>past</a:t>
            </a:r>
            <a:r>
              <a:rPr lang="de-DE" sz="32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de-DE" sz="3200" dirty="0" err="1" smtClean="0"/>
              <a:t>Yesterday</a:t>
            </a:r>
            <a:r>
              <a:rPr lang="de-DE" sz="3200" dirty="0" smtClean="0"/>
              <a:t> I </a:t>
            </a:r>
            <a:r>
              <a:rPr lang="de-DE" sz="3200" b="1" dirty="0" err="1" smtClean="0"/>
              <a:t>walked</a:t>
            </a:r>
            <a:r>
              <a:rPr lang="de-DE" sz="3200" dirty="0" smtClean="0"/>
              <a:t>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station</a:t>
            </a:r>
            <a:r>
              <a:rPr lang="de-DE" sz="32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3200" dirty="0" err="1" smtClean="0"/>
              <a:t>There</a:t>
            </a:r>
            <a:r>
              <a:rPr lang="de-DE" sz="3200" dirty="0" smtClean="0"/>
              <a:t> I </a:t>
            </a:r>
            <a:r>
              <a:rPr lang="de-DE" sz="3200" b="1" dirty="0" err="1" smtClean="0"/>
              <a:t>bought</a:t>
            </a:r>
            <a:r>
              <a:rPr lang="de-DE" sz="3200" dirty="0" smtClean="0"/>
              <a:t> an </a:t>
            </a:r>
            <a:r>
              <a:rPr lang="de-DE" sz="3200" dirty="0" err="1" smtClean="0"/>
              <a:t>apple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a </a:t>
            </a:r>
            <a:r>
              <a:rPr lang="de-DE" sz="3200" dirty="0" err="1" smtClean="0"/>
              <a:t>water</a:t>
            </a:r>
            <a:r>
              <a:rPr lang="de-DE" sz="3200" dirty="0" smtClean="0"/>
              <a:t>.</a:t>
            </a:r>
          </a:p>
          <a:p>
            <a:pPr marL="457200" indent="-457200">
              <a:buFontTx/>
              <a:buChar char="-"/>
            </a:pPr>
            <a:endParaRPr lang="de-DE" sz="3200" dirty="0"/>
          </a:p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continuous</a:t>
            </a:r>
            <a:r>
              <a:rPr lang="de-DE" sz="3200" dirty="0" smtClean="0"/>
              <a:t> (</a:t>
            </a:r>
            <a:r>
              <a:rPr lang="de-DE" sz="3200" dirty="0" err="1" smtClean="0"/>
              <a:t>focus</a:t>
            </a:r>
            <a:r>
              <a:rPr lang="de-DE" sz="3200" dirty="0" smtClean="0"/>
              <a:t> on </a:t>
            </a:r>
            <a:r>
              <a:rPr lang="de-DE" sz="3200" dirty="0" err="1" smtClean="0"/>
              <a:t>past</a:t>
            </a:r>
            <a:r>
              <a:rPr lang="de-DE" sz="3200" dirty="0" smtClean="0"/>
              <a:t> </a:t>
            </a:r>
            <a:r>
              <a:rPr lang="de-DE" sz="3200" dirty="0" err="1" smtClean="0"/>
              <a:t>action</a:t>
            </a:r>
            <a:r>
              <a:rPr lang="de-DE" sz="3200" dirty="0" smtClean="0"/>
              <a:t>/</a:t>
            </a:r>
            <a:r>
              <a:rPr lang="de-DE" sz="3200" dirty="0" err="1" smtClean="0"/>
              <a:t>process</a:t>
            </a:r>
            <a:r>
              <a:rPr lang="de-DE" sz="32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de-DE" sz="3200" dirty="0" err="1" smtClean="0"/>
              <a:t>At</a:t>
            </a:r>
            <a:r>
              <a:rPr lang="de-DE" sz="3200" dirty="0" smtClean="0"/>
              <a:t> </a:t>
            </a:r>
            <a:r>
              <a:rPr lang="de-DE" sz="3200" dirty="0" err="1" smtClean="0"/>
              <a:t>five</a:t>
            </a:r>
            <a:r>
              <a:rPr lang="de-DE" sz="3200" dirty="0" smtClean="0"/>
              <a:t> I </a:t>
            </a:r>
            <a:r>
              <a:rPr lang="de-DE" sz="3200" b="1" dirty="0" smtClean="0"/>
              <a:t>was </a:t>
            </a:r>
            <a:r>
              <a:rPr lang="de-DE" sz="3200" b="1" dirty="0" err="1" smtClean="0"/>
              <a:t>paying</a:t>
            </a:r>
            <a:r>
              <a:rPr lang="de-DE" sz="3200" b="1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cashier</a:t>
            </a:r>
            <a:r>
              <a:rPr lang="de-DE" sz="32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3200" u="sng" dirty="0" err="1" smtClean="0"/>
              <a:t>When</a:t>
            </a:r>
            <a:r>
              <a:rPr lang="de-DE" sz="3200" dirty="0" smtClean="0"/>
              <a:t> I </a:t>
            </a:r>
            <a:r>
              <a:rPr lang="de-DE" sz="3200" b="1" dirty="0" smtClean="0"/>
              <a:t>was </a:t>
            </a:r>
            <a:r>
              <a:rPr lang="de-DE" sz="3200" b="1" dirty="0" err="1" smtClean="0"/>
              <a:t>looking</a:t>
            </a:r>
            <a:r>
              <a:rPr lang="de-DE" sz="3200" b="1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change</a:t>
            </a:r>
            <a:r>
              <a:rPr lang="de-DE" sz="3200" dirty="0" smtClean="0"/>
              <a:t>, </a:t>
            </a:r>
            <a:r>
              <a:rPr lang="de-DE" sz="3200" dirty="0" err="1" smtClean="0"/>
              <a:t>my</a:t>
            </a:r>
            <a:r>
              <a:rPr lang="de-DE" sz="3200" dirty="0" smtClean="0"/>
              <a:t> wallet </a:t>
            </a:r>
            <a:r>
              <a:rPr lang="de-DE" sz="3200" b="1" dirty="0" err="1" smtClean="0"/>
              <a:t>slipped</a:t>
            </a:r>
            <a:r>
              <a:rPr lang="de-DE" sz="3200" dirty="0" smtClean="0"/>
              <a:t> out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my</a:t>
            </a:r>
            <a:r>
              <a:rPr lang="de-DE" sz="3200" dirty="0" smtClean="0"/>
              <a:t> </a:t>
            </a:r>
            <a:r>
              <a:rPr lang="de-DE" sz="3200" dirty="0" err="1" smtClean="0"/>
              <a:t>hands</a:t>
            </a:r>
            <a:r>
              <a:rPr lang="de-DE" sz="3200" dirty="0" smtClean="0"/>
              <a:t>.</a:t>
            </a:r>
          </a:p>
          <a:p>
            <a:pPr marL="457200" indent="-457200">
              <a:buFontTx/>
              <a:buChar char="-"/>
            </a:pPr>
            <a:endParaRPr lang="de-DE" sz="3200" dirty="0" smtClean="0"/>
          </a:p>
          <a:p>
            <a:pPr marL="457200" indent="-457200">
              <a:buFontTx/>
              <a:buChar char="-"/>
            </a:pPr>
            <a:r>
              <a:rPr lang="de-DE" sz="3200" dirty="0" smtClean="0"/>
              <a:t>I</a:t>
            </a:r>
            <a:r>
              <a:rPr lang="de-DE" sz="3200" b="1" dirty="0"/>
              <a:t>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pick</a:t>
            </a:r>
            <a:r>
              <a:rPr lang="de-DE" sz="3200" dirty="0" smtClean="0"/>
              <a:t> </a:t>
            </a:r>
            <a:r>
              <a:rPr lang="de-DE" sz="3200" dirty="0" err="1" smtClean="0"/>
              <a:t>it</a:t>
            </a:r>
            <a:r>
              <a:rPr lang="de-DE" sz="3200" dirty="0" smtClean="0"/>
              <a:t> </a:t>
            </a:r>
            <a:r>
              <a:rPr lang="de-DE" sz="3200" b="1" dirty="0" err="1" smtClean="0"/>
              <a:t>up</a:t>
            </a:r>
            <a:r>
              <a:rPr lang="de-DE" sz="3200" dirty="0" smtClean="0"/>
              <a:t> </a:t>
            </a:r>
            <a:r>
              <a:rPr lang="de-DE" sz="3200" dirty="0" err="1" smtClean="0"/>
              <a:t>again</a:t>
            </a:r>
            <a:r>
              <a:rPr lang="de-DE" sz="3200" dirty="0" smtClean="0"/>
              <a:t>. </a:t>
            </a:r>
            <a:r>
              <a:rPr lang="de-DE" sz="3200" dirty="0" err="1" smtClean="0"/>
              <a:t>How</a:t>
            </a:r>
            <a:r>
              <a:rPr lang="de-DE" sz="3200" dirty="0" smtClean="0"/>
              <a:t> </a:t>
            </a:r>
            <a:r>
              <a:rPr lang="de-DE" sz="3200" dirty="0" err="1" smtClean="0"/>
              <a:t>embarassing</a:t>
            </a:r>
            <a:r>
              <a:rPr lang="de-DE" sz="3200" dirty="0" smtClean="0"/>
              <a:t>!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(1/1)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Present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2800" dirty="0" smtClean="0"/>
              <a:t>(</a:t>
            </a:r>
            <a:r>
              <a:rPr lang="de-DE" sz="2800" dirty="0" err="1" smtClean="0"/>
              <a:t>bridge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</a:t>
            </a:r>
            <a:r>
              <a:rPr lang="de-DE" sz="2800" dirty="0" err="1" smtClean="0"/>
              <a:t>past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present</a:t>
            </a:r>
            <a:r>
              <a:rPr lang="de-DE" sz="2800" dirty="0" smtClean="0"/>
              <a:t>)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 smtClean="0"/>
              <a:t>I lost </a:t>
            </a:r>
            <a:r>
              <a:rPr lang="de-DE" sz="2800" dirty="0" err="1" smtClean="0"/>
              <a:t>my</a:t>
            </a:r>
            <a:r>
              <a:rPr lang="de-DE" sz="2800" dirty="0" smtClean="0"/>
              <a:t> </a:t>
            </a:r>
            <a:r>
              <a:rPr lang="de-DE" sz="2800" dirty="0" err="1" smtClean="0"/>
              <a:t>key</a:t>
            </a:r>
            <a:r>
              <a:rPr lang="de-DE" sz="2800" dirty="0" smtClean="0"/>
              <a:t>. I </a:t>
            </a:r>
            <a:r>
              <a:rPr lang="de-DE" sz="2800" dirty="0" err="1" smtClean="0"/>
              <a:t>don‘t</a:t>
            </a:r>
            <a:r>
              <a:rPr lang="de-DE" sz="2800" dirty="0" smtClean="0"/>
              <a:t> </a:t>
            </a:r>
            <a:r>
              <a:rPr lang="de-DE" sz="2800" dirty="0" err="1" smtClean="0"/>
              <a:t>have</a:t>
            </a:r>
            <a:r>
              <a:rPr lang="de-DE" sz="2800" dirty="0" smtClean="0"/>
              <a:t> </a:t>
            </a:r>
            <a:r>
              <a:rPr lang="de-DE" sz="2800" dirty="0" err="1" smtClean="0"/>
              <a:t>it</a:t>
            </a:r>
            <a:r>
              <a:rPr lang="de-DE" sz="2800" dirty="0" smtClean="0"/>
              <a:t> </a:t>
            </a:r>
            <a:r>
              <a:rPr lang="de-DE" sz="2800" dirty="0" err="1" smtClean="0"/>
              <a:t>now</a:t>
            </a:r>
            <a:r>
              <a:rPr lang="de-DE" sz="2800" dirty="0" smtClean="0"/>
              <a:t> (</a:t>
            </a:r>
            <a:r>
              <a:rPr lang="de-DE" sz="2800" dirty="0" err="1" smtClean="0"/>
              <a:t>result</a:t>
            </a:r>
            <a:r>
              <a:rPr lang="de-DE" sz="2800" dirty="0" smtClean="0"/>
              <a:t>). </a:t>
            </a:r>
          </a:p>
          <a:p>
            <a:r>
              <a:rPr lang="de-DE" sz="2800" dirty="0">
                <a:sym typeface="Wingdings"/>
              </a:rPr>
              <a:t>	</a:t>
            </a:r>
            <a:r>
              <a:rPr lang="de-DE" sz="2800" dirty="0" smtClean="0">
                <a:sym typeface="Wingdings"/>
              </a:rPr>
              <a:t> I </a:t>
            </a:r>
            <a:r>
              <a:rPr lang="de-DE" sz="2800" b="1" dirty="0" err="1" smtClean="0">
                <a:sym typeface="Wingdings"/>
              </a:rPr>
              <a:t>have</a:t>
            </a:r>
            <a:r>
              <a:rPr lang="de-DE" sz="2800" b="1" dirty="0" smtClean="0">
                <a:sym typeface="Wingdings"/>
              </a:rPr>
              <a:t> lost </a:t>
            </a:r>
            <a:r>
              <a:rPr lang="de-DE" sz="2800" dirty="0" err="1" smtClean="0">
                <a:sym typeface="Wingdings"/>
              </a:rPr>
              <a:t>my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key</a:t>
            </a:r>
            <a:r>
              <a:rPr lang="de-DE" sz="2800" dirty="0" smtClean="0">
                <a:sym typeface="Wingdings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smtClean="0">
                <a:sym typeface="Wingdings"/>
              </a:rPr>
              <a:t>Pete </a:t>
            </a:r>
            <a:r>
              <a:rPr lang="de-DE" sz="2800" dirty="0" err="1" smtClean="0">
                <a:sym typeface="Wingdings"/>
              </a:rPr>
              <a:t>went</a:t>
            </a:r>
            <a:r>
              <a:rPr lang="de-DE" sz="2800" dirty="0" smtClean="0">
                <a:sym typeface="Wingdings"/>
              </a:rPr>
              <a:t> out. </a:t>
            </a:r>
            <a:r>
              <a:rPr lang="de-DE" sz="2800" dirty="0" err="1" smtClean="0">
                <a:sym typeface="Wingdings"/>
              </a:rPr>
              <a:t>He‘s</a:t>
            </a:r>
            <a:r>
              <a:rPr lang="de-DE" sz="2800" dirty="0" smtClean="0">
                <a:sym typeface="Wingdings"/>
              </a:rPr>
              <a:t> not </a:t>
            </a:r>
            <a:r>
              <a:rPr lang="de-DE" sz="2800" dirty="0" err="1" smtClean="0">
                <a:sym typeface="Wingdings"/>
              </a:rPr>
              <a:t>here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now</a:t>
            </a:r>
            <a:r>
              <a:rPr lang="de-DE" sz="2800" dirty="0" smtClean="0">
                <a:sym typeface="Wingdings"/>
              </a:rPr>
              <a:t> (</a:t>
            </a:r>
            <a:r>
              <a:rPr lang="de-DE" sz="2800" dirty="0" err="1" smtClean="0">
                <a:sym typeface="Wingdings"/>
              </a:rPr>
              <a:t>result</a:t>
            </a:r>
            <a:r>
              <a:rPr lang="de-DE" sz="2800" dirty="0" smtClean="0">
                <a:sym typeface="Wingdings"/>
              </a:rPr>
              <a:t>). </a:t>
            </a:r>
          </a:p>
          <a:p>
            <a:r>
              <a:rPr lang="de-DE" sz="2800" dirty="0">
                <a:sym typeface="Wingdings"/>
              </a:rPr>
              <a:t>	</a:t>
            </a:r>
            <a:r>
              <a:rPr lang="de-DE" sz="2800" dirty="0" smtClean="0">
                <a:sym typeface="Wingdings"/>
              </a:rPr>
              <a:t> Pete </a:t>
            </a:r>
            <a:r>
              <a:rPr lang="de-DE" sz="2800" b="1" dirty="0" err="1" smtClean="0">
                <a:sym typeface="Wingdings"/>
              </a:rPr>
              <a:t>has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gone</a:t>
            </a:r>
            <a:r>
              <a:rPr lang="de-DE" sz="2800" b="1" dirty="0" smtClean="0">
                <a:sym typeface="Wingdings"/>
              </a:rPr>
              <a:t> out</a:t>
            </a:r>
            <a:r>
              <a:rPr lang="de-DE" sz="2800" dirty="0" smtClean="0">
                <a:sym typeface="Wingdings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smtClean="0">
                <a:sym typeface="Wingdings"/>
              </a:rPr>
              <a:t>I </a:t>
            </a:r>
            <a:r>
              <a:rPr lang="de-DE" sz="2800" dirty="0" err="1" smtClean="0">
                <a:sym typeface="Wingdings"/>
              </a:rPr>
              <a:t>never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drove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before</a:t>
            </a:r>
            <a:r>
              <a:rPr lang="de-DE" sz="2800" dirty="0" smtClean="0">
                <a:sym typeface="Wingdings"/>
              </a:rPr>
              <a:t>. This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the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first</a:t>
            </a:r>
            <a:r>
              <a:rPr lang="de-DE" sz="2800" dirty="0" smtClean="0">
                <a:sym typeface="Wingdings"/>
              </a:rPr>
              <a:t> time (</a:t>
            </a:r>
            <a:r>
              <a:rPr lang="de-DE" sz="2800" dirty="0" err="1" smtClean="0">
                <a:sym typeface="Wingdings"/>
              </a:rPr>
              <a:t>result</a:t>
            </a:r>
            <a:r>
              <a:rPr lang="de-DE" sz="2800" dirty="0" smtClean="0">
                <a:sym typeface="Wingdings"/>
              </a:rPr>
              <a:t>). </a:t>
            </a:r>
          </a:p>
          <a:p>
            <a:r>
              <a:rPr lang="de-DE" sz="2800" dirty="0">
                <a:sym typeface="Wingdings"/>
              </a:rPr>
              <a:t>	</a:t>
            </a:r>
            <a:r>
              <a:rPr lang="de-DE" sz="2800" dirty="0" smtClean="0">
                <a:sym typeface="Wingdings"/>
              </a:rPr>
              <a:t> This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the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first</a:t>
            </a:r>
            <a:r>
              <a:rPr lang="de-DE" sz="2800" dirty="0" smtClean="0">
                <a:sym typeface="Wingdings"/>
              </a:rPr>
              <a:t> time I </a:t>
            </a:r>
            <a:r>
              <a:rPr lang="de-DE" sz="2800" b="1" dirty="0" err="1" smtClean="0">
                <a:sym typeface="Wingdings"/>
              </a:rPr>
              <a:t>have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driven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a </a:t>
            </a:r>
            <a:r>
              <a:rPr lang="de-DE" sz="2800" dirty="0" err="1" smtClean="0">
                <a:sym typeface="Wingdings"/>
              </a:rPr>
              <a:t>car</a:t>
            </a:r>
            <a:r>
              <a:rPr lang="de-DE" sz="2800" dirty="0" smtClean="0">
                <a:sym typeface="Wingdings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smtClean="0">
                <a:sym typeface="Wingdings"/>
              </a:rPr>
              <a:t>I was </a:t>
            </a:r>
            <a:r>
              <a:rPr lang="de-DE" sz="2800" dirty="0" err="1" smtClean="0">
                <a:sym typeface="Wingdings"/>
              </a:rPr>
              <a:t>very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busy</a:t>
            </a:r>
            <a:r>
              <a:rPr lang="de-DE" sz="2800" dirty="0" smtClean="0">
                <a:sym typeface="Wingdings"/>
              </a:rPr>
              <a:t>. I </a:t>
            </a:r>
            <a:r>
              <a:rPr lang="de-DE" sz="2800" dirty="0" err="1" smtClean="0">
                <a:sym typeface="Wingdings"/>
              </a:rPr>
              <a:t>don‘t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have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any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homework</a:t>
            </a:r>
            <a:r>
              <a:rPr lang="de-DE" sz="2800" dirty="0" smtClean="0">
                <a:sym typeface="Wingdings"/>
              </a:rPr>
              <a:t> (</a:t>
            </a:r>
            <a:r>
              <a:rPr lang="de-DE" sz="2800" dirty="0" err="1" smtClean="0">
                <a:sym typeface="Wingdings"/>
              </a:rPr>
              <a:t>result</a:t>
            </a:r>
            <a:r>
              <a:rPr lang="de-DE" sz="2800" dirty="0" smtClean="0">
                <a:sym typeface="Wingdings"/>
              </a:rPr>
              <a:t>).  I </a:t>
            </a:r>
            <a:r>
              <a:rPr lang="de-DE" sz="2800" b="1" dirty="0" err="1" smtClean="0">
                <a:sym typeface="Wingdings"/>
              </a:rPr>
              <a:t>have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done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all </a:t>
            </a:r>
            <a:r>
              <a:rPr lang="de-DE" sz="2800" dirty="0" err="1" smtClean="0">
                <a:sym typeface="Wingdings"/>
              </a:rPr>
              <a:t>my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homework</a:t>
            </a:r>
            <a:r>
              <a:rPr lang="de-DE" sz="2800" dirty="0" smtClean="0">
                <a:sym typeface="Wingdings"/>
              </a:rPr>
              <a:t>.</a:t>
            </a:r>
            <a:endParaRPr lang="de-DE" sz="28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nouns</a:t>
            </a:r>
            <a:r>
              <a:rPr lang="de-DE" b="1" dirty="0" smtClean="0"/>
              <a:t> &amp; </a:t>
            </a:r>
            <a:r>
              <a:rPr lang="de-DE" b="1" dirty="0" err="1" smtClean="0"/>
              <a:t>articles</a:t>
            </a:r>
            <a:r>
              <a:rPr lang="de-DE" b="1" dirty="0" smtClean="0"/>
              <a:t> (1/4)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countable</a:t>
            </a:r>
            <a:r>
              <a:rPr lang="de-DE" sz="3200" b="1" dirty="0" smtClean="0"/>
              <a:t> and </a:t>
            </a:r>
            <a:r>
              <a:rPr lang="de-DE" sz="3200" b="1" dirty="0" err="1" smtClean="0"/>
              <a:t>uncountable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nouns</a:t>
            </a:r>
            <a:endParaRPr lang="de-DE" sz="3200" b="1" dirty="0" smtClean="0"/>
          </a:p>
          <a:p>
            <a:endParaRPr lang="de-DE" sz="1600" b="1" dirty="0" smtClean="0"/>
          </a:p>
          <a:p>
            <a:pPr marL="514350" indent="-514350">
              <a:buAutoNum type="alphaLcParenR"/>
            </a:pPr>
            <a:r>
              <a:rPr lang="de-DE" sz="3200" b="1" dirty="0" err="1" smtClean="0"/>
              <a:t>countable</a:t>
            </a:r>
            <a:r>
              <a:rPr lang="de-DE" sz="3200" dirty="0" smtClean="0"/>
              <a:t>: </a:t>
            </a:r>
          </a:p>
          <a:p>
            <a:pPr marL="742950" indent="-742950">
              <a:buFontTx/>
              <a:buChar char="-"/>
            </a:pPr>
            <a:r>
              <a:rPr lang="de-DE" sz="3200" dirty="0" smtClean="0"/>
              <a:t>1 </a:t>
            </a:r>
            <a:r>
              <a:rPr lang="de-DE" sz="3200" dirty="0" err="1" smtClean="0"/>
              <a:t>chair</a:t>
            </a:r>
            <a:r>
              <a:rPr lang="de-DE" sz="3200" dirty="0" smtClean="0"/>
              <a:t>, 2 </a:t>
            </a:r>
            <a:r>
              <a:rPr lang="de-DE" sz="3200" dirty="0" err="1" smtClean="0"/>
              <a:t>chairs</a:t>
            </a:r>
            <a:r>
              <a:rPr lang="de-DE" sz="3200" dirty="0" smtClean="0"/>
              <a:t>; </a:t>
            </a:r>
            <a:r>
              <a:rPr lang="de-DE" sz="3200" dirty="0" err="1" smtClean="0"/>
              <a:t>some/many/a</a:t>
            </a:r>
            <a:r>
              <a:rPr lang="de-DE" sz="3200" dirty="0" smtClean="0"/>
              <a:t> lot of </a:t>
            </a:r>
            <a:r>
              <a:rPr lang="de-DE" sz="3200" dirty="0" err="1" smtClean="0"/>
              <a:t>chairs</a:t>
            </a:r>
            <a:endParaRPr lang="de-DE" sz="3200" dirty="0" smtClean="0"/>
          </a:p>
          <a:p>
            <a:pPr marL="742950" indent="-742950">
              <a:buFontTx/>
              <a:buChar char="-"/>
            </a:pPr>
            <a:r>
              <a:rPr lang="de-DE" sz="3200" dirty="0" err="1" smtClean="0"/>
              <a:t>country-countries</a:t>
            </a:r>
            <a:r>
              <a:rPr lang="de-DE" sz="3200" dirty="0" smtClean="0"/>
              <a:t>, </a:t>
            </a:r>
            <a:r>
              <a:rPr lang="de-DE" sz="3200" dirty="0" err="1" smtClean="0"/>
              <a:t>lady-ladies</a:t>
            </a:r>
            <a:endParaRPr lang="de-DE" sz="3200" dirty="0" smtClean="0"/>
          </a:p>
          <a:p>
            <a:pPr marL="742950" indent="-742950">
              <a:buFontTx/>
              <a:buChar char="-"/>
            </a:pPr>
            <a:r>
              <a:rPr lang="de-DE" sz="3200" dirty="0" err="1" smtClean="0"/>
              <a:t>man-men</a:t>
            </a:r>
            <a:r>
              <a:rPr lang="de-DE" sz="3200" dirty="0" smtClean="0"/>
              <a:t>, </a:t>
            </a:r>
            <a:r>
              <a:rPr lang="de-DE" sz="3200" dirty="0" err="1" smtClean="0"/>
              <a:t>woman-women</a:t>
            </a:r>
            <a:r>
              <a:rPr lang="de-DE" sz="3200" dirty="0" smtClean="0"/>
              <a:t>, </a:t>
            </a:r>
            <a:r>
              <a:rPr lang="de-DE" sz="3200" dirty="0" err="1" smtClean="0"/>
              <a:t>child-children</a:t>
            </a:r>
            <a:endParaRPr lang="de-DE" sz="3200" dirty="0" smtClean="0"/>
          </a:p>
          <a:p>
            <a:pPr marL="742950" indent="-742950">
              <a:buFontTx/>
              <a:buChar char="-"/>
            </a:pPr>
            <a:r>
              <a:rPr lang="de-DE" sz="3200" dirty="0" smtClean="0"/>
              <a:t>1 </a:t>
            </a:r>
            <a:r>
              <a:rPr lang="de-DE" sz="3200" dirty="0" err="1" smtClean="0"/>
              <a:t>person</a:t>
            </a:r>
            <a:r>
              <a:rPr lang="de-DE" sz="3200" dirty="0" smtClean="0"/>
              <a:t>, 2 </a:t>
            </a:r>
            <a:r>
              <a:rPr lang="de-DE" sz="3200" dirty="0" err="1" smtClean="0"/>
              <a:t>people</a:t>
            </a:r>
            <a:r>
              <a:rPr lang="de-DE" sz="3200" dirty="0" smtClean="0"/>
              <a:t> (</a:t>
            </a:r>
            <a:r>
              <a:rPr lang="de-DE" sz="3200" u="sng" dirty="0" err="1" smtClean="0"/>
              <a:t>not</a:t>
            </a:r>
            <a:r>
              <a:rPr lang="de-DE" sz="3200" dirty="0" smtClean="0"/>
              <a:t> </a:t>
            </a:r>
            <a:r>
              <a:rPr lang="de-DE" sz="3200" dirty="0" err="1" smtClean="0"/>
              <a:t>peoples</a:t>
            </a:r>
            <a:r>
              <a:rPr lang="de-DE" sz="3200" dirty="0" smtClean="0"/>
              <a:t>, </a:t>
            </a:r>
            <a:r>
              <a:rPr lang="de-DE" sz="3200" dirty="0" err="1" smtClean="0"/>
              <a:t>hairs</a:t>
            </a:r>
            <a:r>
              <a:rPr lang="de-DE" sz="3200" dirty="0" smtClean="0"/>
              <a:t>, etc.)</a:t>
            </a:r>
          </a:p>
          <a:p>
            <a:pPr marL="742950" indent="-742950">
              <a:buFontTx/>
              <a:buChar char="-"/>
            </a:pPr>
            <a:r>
              <a:rPr lang="de-DE" sz="3200" dirty="0" smtClean="0"/>
              <a:t>1 </a:t>
            </a:r>
            <a:r>
              <a:rPr lang="de-DE" sz="3200" dirty="0" err="1" smtClean="0"/>
              <a:t>beach</a:t>
            </a:r>
            <a:r>
              <a:rPr lang="de-DE" sz="3200" dirty="0" smtClean="0"/>
              <a:t>, 2 </a:t>
            </a:r>
            <a:r>
              <a:rPr lang="de-DE" sz="3200" dirty="0" err="1" smtClean="0"/>
              <a:t>beaches</a:t>
            </a:r>
            <a:r>
              <a:rPr lang="de-DE" sz="3200" dirty="0" smtClean="0"/>
              <a:t>; 1 </a:t>
            </a:r>
            <a:r>
              <a:rPr lang="de-DE" sz="3200" dirty="0" err="1" smtClean="0"/>
              <a:t>peach</a:t>
            </a:r>
            <a:r>
              <a:rPr lang="de-DE" sz="3200" dirty="0" smtClean="0"/>
              <a:t>, 2 </a:t>
            </a:r>
            <a:r>
              <a:rPr lang="de-DE" sz="3200" dirty="0" err="1" smtClean="0"/>
              <a:t>peaches</a:t>
            </a:r>
            <a:endParaRPr lang="de-DE" sz="3200" dirty="0" smtClean="0"/>
          </a:p>
          <a:p>
            <a:pPr marL="742950" indent="-742950">
              <a:buFontTx/>
              <a:buChar char="-"/>
            </a:pPr>
            <a:r>
              <a:rPr lang="de-DE" sz="3200" dirty="0" smtClean="0"/>
              <a:t>1 </a:t>
            </a:r>
            <a:r>
              <a:rPr lang="de-DE" sz="3200" dirty="0" err="1" smtClean="0"/>
              <a:t>fish</a:t>
            </a:r>
            <a:r>
              <a:rPr lang="de-DE" sz="3200" dirty="0" smtClean="0"/>
              <a:t>, 2 </a:t>
            </a:r>
            <a:r>
              <a:rPr lang="de-DE" sz="3200" dirty="0" err="1" smtClean="0"/>
              <a:t>fish</a:t>
            </a:r>
            <a:r>
              <a:rPr lang="de-DE" sz="3200" dirty="0" smtClean="0"/>
              <a:t>; 1 </a:t>
            </a:r>
            <a:r>
              <a:rPr lang="de-DE" sz="3200" dirty="0" err="1" smtClean="0"/>
              <a:t>chicken</a:t>
            </a:r>
            <a:r>
              <a:rPr lang="de-DE" sz="3200" dirty="0" smtClean="0"/>
              <a:t>, 2 </a:t>
            </a:r>
            <a:r>
              <a:rPr lang="de-DE" sz="3200" dirty="0" err="1" smtClean="0"/>
              <a:t>chicken</a:t>
            </a:r>
            <a:endParaRPr lang="de-DE" sz="3200" dirty="0" smtClean="0"/>
          </a:p>
          <a:p>
            <a:pPr marL="742950" indent="-742950">
              <a:buFontTx/>
              <a:buChar char="-"/>
            </a:pPr>
            <a:r>
              <a:rPr lang="de-DE" sz="3200" dirty="0" smtClean="0"/>
              <a:t>1 </a:t>
            </a:r>
            <a:r>
              <a:rPr lang="de-DE" sz="3200" dirty="0" err="1" smtClean="0"/>
              <a:t>ox</a:t>
            </a:r>
            <a:r>
              <a:rPr lang="de-DE" sz="3200" dirty="0" smtClean="0"/>
              <a:t>, 2 </a:t>
            </a:r>
            <a:r>
              <a:rPr lang="de-DE" sz="3200" dirty="0" err="1" smtClean="0"/>
              <a:t>oxen</a:t>
            </a:r>
            <a:r>
              <a:rPr lang="de-DE" sz="3200" dirty="0" smtClean="0"/>
              <a:t>; 1 </a:t>
            </a:r>
            <a:r>
              <a:rPr lang="de-DE" sz="3200" dirty="0" err="1" smtClean="0"/>
              <a:t>cactus</a:t>
            </a:r>
            <a:r>
              <a:rPr lang="de-DE" sz="3200" dirty="0" smtClean="0"/>
              <a:t>, 2 </a:t>
            </a:r>
            <a:r>
              <a:rPr lang="de-DE" sz="3200" dirty="0" err="1" smtClean="0"/>
              <a:t>cacti</a:t>
            </a:r>
            <a:r>
              <a:rPr lang="de-DE" sz="3200" dirty="0" smtClean="0"/>
              <a:t>; 1 </a:t>
            </a:r>
            <a:r>
              <a:rPr lang="de-DE" sz="3200" dirty="0" err="1" smtClean="0"/>
              <a:t>bacterium</a:t>
            </a:r>
            <a:r>
              <a:rPr lang="de-DE" sz="3200" dirty="0" smtClean="0"/>
              <a:t>, 2 </a:t>
            </a:r>
            <a:r>
              <a:rPr lang="de-DE" sz="3200" dirty="0" err="1" smtClean="0"/>
              <a:t>bacteria</a:t>
            </a:r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nouns</a:t>
            </a:r>
            <a:r>
              <a:rPr lang="de-DE" b="1" dirty="0" smtClean="0"/>
              <a:t> &amp; </a:t>
            </a:r>
            <a:r>
              <a:rPr lang="de-DE" b="1" dirty="0" err="1" smtClean="0"/>
              <a:t>articles</a:t>
            </a:r>
            <a:r>
              <a:rPr lang="de-DE" b="1" dirty="0" smtClean="0"/>
              <a:t> (2/4)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countable</a:t>
            </a:r>
            <a:r>
              <a:rPr lang="de-DE" sz="3200" b="1" dirty="0" smtClean="0"/>
              <a:t> and </a:t>
            </a:r>
            <a:r>
              <a:rPr lang="de-DE" sz="3200" b="1" dirty="0" err="1" smtClean="0"/>
              <a:t>uncountable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nouns</a:t>
            </a:r>
            <a:endParaRPr lang="de-DE" sz="3200" b="1" dirty="0" smtClean="0"/>
          </a:p>
          <a:p>
            <a:endParaRPr lang="de-DE" sz="1600" b="1" dirty="0" smtClean="0"/>
          </a:p>
          <a:p>
            <a:pPr marL="514350" indent="-514350">
              <a:buAutoNum type="alphaLcParenR"/>
            </a:pPr>
            <a:r>
              <a:rPr lang="de-DE" sz="3200" b="1" dirty="0" err="1" smtClean="0"/>
              <a:t>uncountable</a:t>
            </a:r>
            <a:r>
              <a:rPr lang="de-DE" sz="3200" dirty="0" smtClean="0"/>
              <a:t>: </a:t>
            </a:r>
          </a:p>
          <a:p>
            <a:pPr marL="514350" indent="-514350"/>
            <a:r>
              <a:rPr lang="de-DE" sz="3200" dirty="0" smtClean="0">
                <a:sym typeface="Wingdings"/>
              </a:rPr>
              <a:t> </a:t>
            </a:r>
            <a:r>
              <a:rPr lang="de-DE" sz="3200" dirty="0" err="1" smtClean="0">
                <a:sym typeface="Wingdings"/>
              </a:rPr>
              <a:t>quantifiers</a:t>
            </a:r>
            <a:r>
              <a:rPr lang="de-DE" sz="3200" dirty="0" smtClean="0">
                <a:sym typeface="Wingdings"/>
              </a:rPr>
              <a:t> </a:t>
            </a:r>
            <a:endParaRPr lang="de-DE" sz="3200" dirty="0" smtClean="0"/>
          </a:p>
          <a:p>
            <a:pPr marL="514350" indent="-514350">
              <a:buFontTx/>
              <a:buChar char="-"/>
            </a:pPr>
            <a:r>
              <a:rPr lang="de-DE" sz="3200" dirty="0" smtClean="0"/>
              <a:t>A </a:t>
            </a:r>
            <a:r>
              <a:rPr lang="de-DE" sz="3200" u="sng" dirty="0" err="1" smtClean="0"/>
              <a:t>bowl</a:t>
            </a:r>
            <a:r>
              <a:rPr lang="de-DE" sz="3200" u="sng" dirty="0" smtClean="0"/>
              <a:t> of </a:t>
            </a:r>
            <a:r>
              <a:rPr lang="de-DE" sz="3200" dirty="0" err="1" smtClean="0"/>
              <a:t>rice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u="sng" dirty="0" err="1" smtClean="0"/>
              <a:t>Some</a:t>
            </a:r>
            <a:r>
              <a:rPr lang="de-DE" sz="3200" u="sng" dirty="0" smtClean="0"/>
              <a:t> </a:t>
            </a:r>
            <a:r>
              <a:rPr lang="de-DE" sz="3200" dirty="0" err="1" smtClean="0"/>
              <a:t>water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dirty="0" err="1" smtClean="0"/>
              <a:t>Can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hear</a:t>
            </a:r>
            <a:r>
              <a:rPr lang="de-DE" sz="3200" dirty="0" smtClean="0"/>
              <a:t> </a:t>
            </a:r>
            <a:r>
              <a:rPr lang="de-DE" sz="3200" dirty="0" err="1" smtClean="0"/>
              <a:t>music</a:t>
            </a:r>
            <a:r>
              <a:rPr lang="de-DE" sz="3200" dirty="0" smtClean="0"/>
              <a:t>? [-]</a:t>
            </a:r>
          </a:p>
          <a:p>
            <a:pPr marL="514350" indent="-514350">
              <a:buFontTx/>
              <a:buChar char="-"/>
            </a:pPr>
            <a:r>
              <a:rPr lang="de-DE" sz="3200" dirty="0" err="1" smtClean="0"/>
              <a:t>We</a:t>
            </a:r>
            <a:r>
              <a:rPr lang="de-DE" sz="3200" dirty="0" smtClean="0"/>
              <a:t> </a:t>
            </a:r>
            <a:r>
              <a:rPr lang="de-DE" sz="3200" dirty="0" err="1" smtClean="0"/>
              <a:t>didn‘t</a:t>
            </a:r>
            <a:r>
              <a:rPr lang="de-DE" sz="3200" dirty="0" smtClean="0"/>
              <a:t> do </a:t>
            </a:r>
            <a:r>
              <a:rPr lang="de-DE" sz="3200" u="sng" dirty="0" err="1" smtClean="0"/>
              <a:t>much</a:t>
            </a:r>
            <a:r>
              <a:rPr lang="de-DE" sz="3200" u="sng" dirty="0" smtClean="0"/>
              <a:t> </a:t>
            </a:r>
            <a:r>
              <a:rPr lang="de-DE" sz="3200" dirty="0" err="1" smtClean="0"/>
              <a:t>shopping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dirty="0" smtClean="0"/>
              <a:t>I </a:t>
            </a:r>
            <a:r>
              <a:rPr lang="de-DE" sz="3200" dirty="0" err="1" smtClean="0"/>
              <a:t>have</a:t>
            </a:r>
            <a:r>
              <a:rPr lang="de-DE" sz="3200" dirty="0" smtClean="0"/>
              <a:t> (a) </a:t>
            </a:r>
            <a:r>
              <a:rPr lang="de-DE" sz="3200" u="sng" dirty="0" err="1" smtClean="0"/>
              <a:t>little</a:t>
            </a:r>
            <a:r>
              <a:rPr lang="de-DE" sz="3200" u="sng" dirty="0" smtClean="0"/>
              <a:t> </a:t>
            </a:r>
            <a:r>
              <a:rPr lang="de-DE" sz="3200" dirty="0" err="1" smtClean="0"/>
              <a:t>work</a:t>
            </a:r>
            <a:r>
              <a:rPr lang="de-DE" sz="3200" dirty="0" smtClean="0"/>
              <a:t> to do.</a:t>
            </a:r>
          </a:p>
          <a:p>
            <a:pPr marL="514350" indent="-514350">
              <a:buFontTx/>
              <a:buChar char="-"/>
            </a:pPr>
            <a:r>
              <a:rPr lang="de-DE" sz="3200" dirty="0" smtClean="0"/>
              <a:t>I </a:t>
            </a:r>
            <a:r>
              <a:rPr lang="de-DE" sz="3200" dirty="0" err="1" smtClean="0"/>
              <a:t>need</a:t>
            </a:r>
            <a:r>
              <a:rPr lang="de-DE" sz="3200" dirty="0" smtClean="0"/>
              <a:t> </a:t>
            </a:r>
            <a:r>
              <a:rPr lang="de-DE" sz="3200" u="sng" dirty="0" err="1" smtClean="0"/>
              <a:t>more</a:t>
            </a:r>
            <a:r>
              <a:rPr lang="de-DE" sz="3200" u="sng" dirty="0" smtClean="0"/>
              <a:t> </a:t>
            </a:r>
            <a:r>
              <a:rPr lang="de-DE" sz="3200" dirty="0" err="1" smtClean="0"/>
              <a:t>information</a:t>
            </a:r>
            <a:r>
              <a:rPr lang="de-DE" sz="3200" dirty="0" smtClean="0"/>
              <a:t>. </a:t>
            </a:r>
          </a:p>
          <a:p>
            <a:pPr marL="514350" indent="-514350">
              <a:buFontTx/>
              <a:buChar char="-"/>
            </a:pPr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nouns</a:t>
            </a:r>
            <a:r>
              <a:rPr lang="de-DE" b="1" dirty="0" smtClean="0"/>
              <a:t> &amp; </a:t>
            </a:r>
            <a:r>
              <a:rPr lang="de-DE" b="1" dirty="0" err="1" smtClean="0"/>
              <a:t>articles</a:t>
            </a:r>
            <a:r>
              <a:rPr lang="de-DE" b="1" dirty="0" smtClean="0"/>
              <a:t> (3/4)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/>
              <a:t>definite </a:t>
            </a:r>
            <a:r>
              <a:rPr lang="de-DE" sz="3200" b="1" u="sng" dirty="0" err="1" smtClean="0"/>
              <a:t>article</a:t>
            </a:r>
            <a:r>
              <a:rPr lang="de-DE" sz="3200" b="1" u="sng" dirty="0" smtClean="0"/>
              <a:t> </a:t>
            </a:r>
            <a:r>
              <a:rPr lang="de-DE" sz="3200" b="1" dirty="0" smtClean="0"/>
              <a:t>(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) and indefinite </a:t>
            </a:r>
            <a:r>
              <a:rPr lang="de-DE" sz="3200" b="1" dirty="0" err="1" smtClean="0"/>
              <a:t>article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a[n</a:t>
            </a:r>
            <a:r>
              <a:rPr lang="de-DE" sz="3200" b="1" dirty="0" smtClean="0"/>
              <a:t>])</a:t>
            </a:r>
          </a:p>
          <a:p>
            <a:endParaRPr lang="de-DE" sz="1600" b="1" dirty="0" smtClean="0"/>
          </a:p>
          <a:p>
            <a:pPr marL="514350" indent="-514350">
              <a:buAutoNum type="alphaLcParenR"/>
            </a:pPr>
            <a:r>
              <a:rPr lang="de-DE" sz="3200" b="1" dirty="0" err="1" smtClean="0"/>
              <a:t>the</a:t>
            </a:r>
            <a:r>
              <a:rPr lang="de-DE" sz="3200" dirty="0" smtClean="0"/>
              <a:t>: 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specific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use</a:t>
            </a:r>
            <a:r>
              <a:rPr lang="de-DE" sz="3200" dirty="0" smtClean="0"/>
              <a:t>: Tim </a:t>
            </a:r>
            <a:r>
              <a:rPr lang="de-DE" sz="3200" dirty="0" err="1" smtClean="0"/>
              <a:t>sat</a:t>
            </a:r>
            <a:r>
              <a:rPr lang="de-DE" sz="3200" dirty="0" smtClean="0"/>
              <a:t> down on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chair</a:t>
            </a:r>
            <a:r>
              <a:rPr lang="de-DE" sz="3200" dirty="0" smtClean="0"/>
              <a:t> </a:t>
            </a:r>
            <a:r>
              <a:rPr lang="de-DE" sz="3200" dirty="0" err="1" smtClean="0"/>
              <a:t>close</a:t>
            </a:r>
            <a:r>
              <a:rPr lang="de-DE" sz="3200" dirty="0" smtClean="0"/>
              <a:t> to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door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clear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reference</a:t>
            </a:r>
            <a:r>
              <a:rPr lang="de-DE" sz="3200" i="1" dirty="0" smtClean="0"/>
              <a:t>: </a:t>
            </a:r>
            <a:r>
              <a:rPr lang="de-DE" sz="3200" dirty="0" err="1" smtClean="0"/>
              <a:t>Can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turn off </a:t>
            </a:r>
            <a:r>
              <a:rPr lang="de-DE" sz="3200" dirty="0" err="1" smtClean="0"/>
              <a:t>the</a:t>
            </a:r>
            <a:r>
              <a:rPr lang="de-DE" sz="3200" dirty="0" smtClean="0"/>
              <a:t> light? 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usual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reference</a:t>
            </a:r>
            <a:r>
              <a:rPr lang="de-DE" sz="3200" i="1" dirty="0" smtClean="0"/>
              <a:t>: </a:t>
            </a:r>
            <a:r>
              <a:rPr lang="de-DE" sz="3200" dirty="0" smtClean="0"/>
              <a:t>He </a:t>
            </a:r>
            <a:r>
              <a:rPr lang="de-DE" sz="3200" dirty="0" err="1" smtClean="0"/>
              <a:t>went</a:t>
            </a:r>
            <a:r>
              <a:rPr lang="de-DE" sz="3200" dirty="0" smtClean="0"/>
              <a:t> to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doctor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only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one</a:t>
            </a:r>
            <a:r>
              <a:rPr lang="de-DE" sz="3200" i="1" dirty="0" smtClean="0"/>
              <a:t>: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earth</a:t>
            </a:r>
            <a:r>
              <a:rPr lang="de-DE" sz="3200" dirty="0" smtClean="0"/>
              <a:t> </a:t>
            </a:r>
            <a:r>
              <a:rPr lang="de-DE" sz="3200" dirty="0" err="1" smtClean="0"/>
              <a:t>goes</a:t>
            </a:r>
            <a:r>
              <a:rPr lang="de-DE" sz="3200" dirty="0" smtClean="0"/>
              <a:t> </a:t>
            </a:r>
            <a:r>
              <a:rPr lang="de-DE" sz="3200" dirty="0" err="1" smtClean="0"/>
              <a:t>round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sun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most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places</a:t>
            </a:r>
            <a:r>
              <a:rPr lang="de-DE" sz="3200" i="1" dirty="0" smtClean="0"/>
              <a:t>: </a:t>
            </a:r>
            <a:r>
              <a:rPr lang="de-DE" sz="3200" dirty="0" err="1" smtClean="0"/>
              <a:t>Lets</a:t>
            </a:r>
            <a:r>
              <a:rPr lang="de-DE" sz="3200" dirty="0" smtClean="0"/>
              <a:t> </a:t>
            </a:r>
            <a:r>
              <a:rPr lang="de-DE" sz="3200" dirty="0" err="1" smtClean="0"/>
              <a:t>go</a:t>
            </a:r>
            <a:r>
              <a:rPr lang="de-DE" sz="3200" dirty="0" smtClean="0"/>
              <a:t> to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cinema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groups</a:t>
            </a:r>
            <a:r>
              <a:rPr lang="de-DE" sz="3200" i="1" dirty="0" smtClean="0"/>
              <a:t>: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young</a:t>
            </a:r>
            <a:r>
              <a:rPr lang="de-DE" sz="3200" dirty="0" smtClean="0"/>
              <a:t>,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police</a:t>
            </a:r>
            <a:r>
              <a:rPr lang="de-DE" sz="3200" dirty="0" smtClean="0"/>
              <a:t>,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poor</a:t>
            </a:r>
            <a:endParaRPr lang="de-DE" sz="3200" i="1" dirty="0" smtClean="0"/>
          </a:p>
          <a:p>
            <a:pPr marL="514350" indent="-514350">
              <a:buFontTx/>
              <a:buChar char="-"/>
            </a:pPr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nouns</a:t>
            </a:r>
            <a:r>
              <a:rPr lang="de-DE" b="1" dirty="0" smtClean="0"/>
              <a:t> &amp; </a:t>
            </a:r>
            <a:r>
              <a:rPr lang="de-DE" b="1" dirty="0" err="1" smtClean="0"/>
              <a:t>articles</a:t>
            </a:r>
            <a:r>
              <a:rPr lang="de-DE" b="1" dirty="0" smtClean="0"/>
              <a:t> (4/4)</a:t>
            </a:r>
            <a:endParaRPr lang="de-DE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1443" y="1348800"/>
            <a:ext cx="82414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definite </a:t>
            </a:r>
            <a:r>
              <a:rPr lang="de-DE" sz="3200" b="1" dirty="0" err="1" smtClean="0"/>
              <a:t>article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) and </a:t>
            </a:r>
            <a:r>
              <a:rPr lang="de-DE" sz="3200" b="1" u="sng" dirty="0" smtClean="0"/>
              <a:t>indefinite </a:t>
            </a:r>
            <a:r>
              <a:rPr lang="de-DE" sz="3200" b="1" u="sng" dirty="0" err="1" smtClean="0"/>
              <a:t>article</a:t>
            </a:r>
            <a:r>
              <a:rPr lang="de-DE" sz="3200" b="1" u="sng" dirty="0" smtClean="0"/>
              <a:t> </a:t>
            </a:r>
            <a:r>
              <a:rPr lang="de-DE" sz="3200" b="1" dirty="0" smtClean="0"/>
              <a:t>(</a:t>
            </a:r>
            <a:r>
              <a:rPr lang="de-DE" sz="3200" b="1" dirty="0" err="1" smtClean="0"/>
              <a:t>a[n</a:t>
            </a:r>
            <a:r>
              <a:rPr lang="de-DE" sz="3200" b="1" dirty="0" smtClean="0"/>
              <a:t>])</a:t>
            </a:r>
          </a:p>
          <a:p>
            <a:endParaRPr lang="de-DE" sz="1600" b="1" dirty="0" smtClean="0"/>
          </a:p>
          <a:p>
            <a:pPr marL="514350" indent="-514350">
              <a:buAutoNum type="alphaLcParenR"/>
            </a:pPr>
            <a:r>
              <a:rPr lang="de-DE" sz="3200" b="1" dirty="0" smtClean="0"/>
              <a:t>a/an</a:t>
            </a:r>
            <a:r>
              <a:rPr lang="de-DE" sz="3200" dirty="0" smtClean="0"/>
              <a:t>: 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what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kind</a:t>
            </a:r>
            <a:r>
              <a:rPr lang="de-DE" sz="3200" i="1" dirty="0" smtClean="0"/>
              <a:t>: </a:t>
            </a:r>
            <a:r>
              <a:rPr lang="de-DE" sz="3200" dirty="0" smtClean="0"/>
              <a:t>A </a:t>
            </a:r>
            <a:r>
              <a:rPr lang="de-DE" sz="3200" dirty="0" err="1" smtClean="0"/>
              <a:t>dog</a:t>
            </a:r>
            <a:r>
              <a:rPr lang="de-DE" sz="3200" dirty="0" smtClean="0"/>
              <a:t> </a:t>
            </a:r>
            <a:r>
              <a:rPr lang="de-DE" sz="3200" dirty="0" err="1" smtClean="0"/>
              <a:t>is</a:t>
            </a:r>
            <a:r>
              <a:rPr lang="de-DE" sz="3200" dirty="0" smtClean="0"/>
              <a:t> an </a:t>
            </a:r>
            <a:r>
              <a:rPr lang="de-DE" sz="3200" dirty="0" err="1" smtClean="0"/>
              <a:t>animal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singular</a:t>
            </a:r>
            <a:r>
              <a:rPr lang="de-DE" sz="3200" i="1" dirty="0" smtClean="0"/>
              <a:t>, </a:t>
            </a:r>
            <a:r>
              <a:rPr lang="de-DE" sz="3200" i="1" dirty="0" err="1" smtClean="0"/>
              <a:t>countable</a:t>
            </a:r>
            <a:r>
              <a:rPr lang="de-DE" sz="3200" i="1" dirty="0" smtClean="0"/>
              <a:t>: </a:t>
            </a:r>
            <a:r>
              <a:rPr lang="de-DE" sz="3200" i="1" dirty="0" err="1" smtClean="0"/>
              <a:t>Have</a:t>
            </a:r>
            <a:r>
              <a:rPr lang="de-DE" sz="3200" i="1" dirty="0" smtClean="0"/>
              <a:t> a </a:t>
            </a:r>
            <a:r>
              <a:rPr lang="de-DE" sz="3200" i="1" dirty="0" err="1" smtClean="0"/>
              <a:t>nice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evening</a:t>
            </a:r>
            <a:r>
              <a:rPr lang="de-DE" sz="3200" i="1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first</a:t>
            </a:r>
            <a:r>
              <a:rPr lang="de-DE" sz="3200" i="1" dirty="0" smtClean="0"/>
              <a:t> </a:t>
            </a:r>
            <a:r>
              <a:rPr lang="de-DE" sz="3200" i="1" dirty="0" err="1" smtClean="0"/>
              <a:t>occurence</a:t>
            </a:r>
            <a:r>
              <a:rPr lang="de-DE" sz="3200" i="1" dirty="0" smtClean="0"/>
              <a:t>: </a:t>
            </a:r>
            <a:r>
              <a:rPr lang="de-DE" sz="3200" dirty="0" smtClean="0"/>
              <a:t>Jim </a:t>
            </a:r>
            <a:r>
              <a:rPr lang="de-DE" sz="3200" dirty="0" err="1" smtClean="0"/>
              <a:t>eats</a:t>
            </a:r>
            <a:r>
              <a:rPr lang="de-DE" sz="3200" dirty="0" smtClean="0"/>
              <a:t> an </a:t>
            </a:r>
            <a:r>
              <a:rPr lang="de-DE" sz="3200" dirty="0" err="1" smtClean="0"/>
              <a:t>apple</a:t>
            </a:r>
            <a:r>
              <a:rPr lang="de-DE" sz="3200" dirty="0" smtClean="0"/>
              <a:t>.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apple</a:t>
            </a:r>
            <a:r>
              <a:rPr lang="de-DE" sz="3200" dirty="0" smtClean="0"/>
              <a:t> </a:t>
            </a:r>
            <a:r>
              <a:rPr lang="de-DE" sz="3200" dirty="0" err="1" smtClean="0"/>
              <a:t>tastes</a:t>
            </a:r>
            <a:r>
              <a:rPr lang="de-DE" sz="3200" dirty="0" smtClean="0"/>
              <a:t> </a:t>
            </a:r>
            <a:r>
              <a:rPr lang="de-DE" sz="3200" dirty="0" err="1" smtClean="0"/>
              <a:t>sweet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one</a:t>
            </a:r>
            <a:r>
              <a:rPr lang="de-DE" sz="3200" i="1" dirty="0" smtClean="0"/>
              <a:t> of </a:t>
            </a:r>
            <a:r>
              <a:rPr lang="de-DE" sz="3200" i="1" dirty="0" err="1" smtClean="0"/>
              <a:t>many</a:t>
            </a:r>
            <a:r>
              <a:rPr lang="de-DE" sz="3200" i="1" dirty="0" smtClean="0"/>
              <a:t>: </a:t>
            </a:r>
            <a:r>
              <a:rPr lang="de-DE" sz="3200" dirty="0" smtClean="0"/>
              <a:t>Pete </a:t>
            </a:r>
            <a:r>
              <a:rPr lang="de-DE" sz="3200" dirty="0" err="1" smtClean="0"/>
              <a:t>sat</a:t>
            </a:r>
            <a:r>
              <a:rPr lang="de-DE" sz="3200" dirty="0" smtClean="0"/>
              <a:t> down on a </a:t>
            </a:r>
            <a:r>
              <a:rPr lang="de-DE" sz="3200" dirty="0" err="1" smtClean="0"/>
              <a:t>chair</a:t>
            </a:r>
            <a:r>
              <a:rPr lang="de-DE" sz="3200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unspecific</a:t>
            </a:r>
            <a:r>
              <a:rPr lang="de-DE" sz="3200" i="1" dirty="0" smtClean="0"/>
              <a:t>: </a:t>
            </a:r>
            <a:r>
              <a:rPr lang="de-DE" sz="3200" dirty="0" smtClean="0"/>
              <a:t>Do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have</a:t>
            </a:r>
            <a:r>
              <a:rPr lang="de-DE" sz="3200" dirty="0" smtClean="0"/>
              <a:t> a </a:t>
            </a:r>
            <a:r>
              <a:rPr lang="de-DE" sz="3200" dirty="0" err="1" smtClean="0"/>
              <a:t>car</a:t>
            </a:r>
            <a:r>
              <a:rPr lang="de-DE" sz="3200" dirty="0" smtClean="0"/>
              <a:t>?</a:t>
            </a:r>
          </a:p>
          <a:p>
            <a:pPr marL="514350" indent="-514350">
              <a:buFontTx/>
              <a:buChar char="-"/>
            </a:pPr>
            <a:r>
              <a:rPr lang="de-DE" sz="3200" i="1" dirty="0" err="1" smtClean="0"/>
              <a:t>jobs</a:t>
            </a:r>
            <a:r>
              <a:rPr lang="de-DE" sz="3200" i="1" dirty="0" smtClean="0"/>
              <a:t>: </a:t>
            </a:r>
            <a:r>
              <a:rPr lang="de-DE" sz="3200" dirty="0" smtClean="0"/>
              <a:t>My </a:t>
            </a:r>
            <a:r>
              <a:rPr lang="de-DE" sz="3200" dirty="0" err="1" smtClean="0"/>
              <a:t>sister</a:t>
            </a:r>
            <a:r>
              <a:rPr lang="de-DE" sz="3200" dirty="0" smtClean="0"/>
              <a:t> </a:t>
            </a:r>
            <a:r>
              <a:rPr lang="de-DE" sz="3200" dirty="0" err="1" smtClean="0"/>
              <a:t>is</a:t>
            </a:r>
            <a:r>
              <a:rPr lang="de-DE" sz="3200" dirty="0" smtClean="0"/>
              <a:t> a </a:t>
            </a:r>
            <a:r>
              <a:rPr lang="de-DE" sz="3200" dirty="0" err="1" smtClean="0"/>
              <a:t>dentist</a:t>
            </a:r>
            <a:r>
              <a:rPr lang="de-DE" sz="3200" dirty="0" smtClean="0"/>
              <a:t>.</a:t>
            </a:r>
            <a:endParaRPr lang="de-DE" sz="3200" i="1" dirty="0" smtClean="0"/>
          </a:p>
          <a:p>
            <a:pPr marL="514350" indent="-514350">
              <a:buFontTx/>
              <a:buChar char="-"/>
            </a:pPr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5: Revision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Macintosh PowerPoint</Application>
  <PresentationFormat>Bildschirmpräsentation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Office-Design</vt:lpstr>
      <vt:lpstr>PowerPoint-Präsentation</vt:lpstr>
      <vt:lpstr>Present simple &amp; continuous (1/6)</vt:lpstr>
      <vt:lpstr>Present simple &amp; continuous (6/6)</vt:lpstr>
      <vt:lpstr>Past simple &amp; continuous (1/1)</vt:lpstr>
      <vt:lpstr>Present perfect (1/1)</vt:lpstr>
      <vt:lpstr>nouns &amp; articles (1/4)</vt:lpstr>
      <vt:lpstr>nouns &amp; articles (2/4)</vt:lpstr>
      <vt:lpstr>nouns &amp; articles (3/4)</vt:lpstr>
      <vt:lpstr>nouns &amp; articles (4/4)</vt:lpstr>
      <vt:lpstr>Your turn!!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35</cp:revision>
  <cp:lastPrinted>2015-01-07T16:10:52Z</cp:lastPrinted>
  <dcterms:created xsi:type="dcterms:W3CDTF">2015-01-06T16:04:15Z</dcterms:created>
  <dcterms:modified xsi:type="dcterms:W3CDTF">2017-03-23T13:41:39Z</dcterms:modified>
</cp:coreProperties>
</file>